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4"/>
  </p:notesMasterIdLst>
  <p:sldIdLst>
    <p:sldId id="256" r:id="rId2"/>
    <p:sldId id="308" r:id="rId3"/>
    <p:sldId id="259" r:id="rId4"/>
    <p:sldId id="309" r:id="rId5"/>
    <p:sldId id="310" r:id="rId6"/>
    <p:sldId id="311" r:id="rId7"/>
    <p:sldId id="312" r:id="rId8"/>
    <p:sldId id="313" r:id="rId9"/>
    <p:sldId id="315" r:id="rId10"/>
    <p:sldId id="316"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Lst>
  <p:sldSz cx="9144000" cy="5143500" type="screen16x9"/>
  <p:notesSz cx="6858000" cy="9144000"/>
  <p:embeddedFontLst>
    <p:embeddedFont>
      <p:font typeface="Dosis Light" pitchFamily="2" charset="0"/>
      <p:regular r:id="rId25"/>
    </p:embeddedFont>
    <p:embeddedFont>
      <p:font typeface="Elsie" panose="020B0604020202020204" charset="0"/>
      <p:regular r:id="rId26"/>
    </p:embeddedFont>
    <p:embeddedFont>
      <p:font typeface="Krub" panose="00000500000000000000" pitchFamily="2" charset="-34"/>
      <p:regular r:id="rId27"/>
      <p:bold r:id="rId28"/>
      <p:italic r:id="rId29"/>
      <p:boldItalic r:id="rId30"/>
    </p:embeddedFont>
    <p:embeddedFont>
      <p:font typeface="Pontano Sans"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A60AC2-F317-42D8-A2B7-D70CA7B208D7}">
  <a:tblStyle styleId="{81A60AC2-F317-42D8-A2B7-D70CA7B208D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0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3e35c97c58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3e35c97c58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6211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ded0d38746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ded0d38746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0344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ded0d38746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ded0d38746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2871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5237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3e61cc86e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3e61cc86e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985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3e61cc86e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3e61cc86e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20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3096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2155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2448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84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5170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64600" y="1438375"/>
            <a:ext cx="6214800" cy="20817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4700"/>
              <a:buNone/>
              <a:defRPr sz="4700">
                <a:solidFill>
                  <a:srgbClr val="191919"/>
                </a:solidFill>
              </a:defRPr>
            </a:lvl1pPr>
            <a:lvl2pPr lvl="1" algn="ctr">
              <a:spcBef>
                <a:spcPts val="0"/>
              </a:spcBef>
              <a:spcAft>
                <a:spcPts val="0"/>
              </a:spcAft>
              <a:buClr>
                <a:srgbClr val="191919"/>
              </a:buClr>
              <a:buSzPts val="4700"/>
              <a:buNone/>
              <a:defRPr sz="4700">
                <a:solidFill>
                  <a:srgbClr val="191919"/>
                </a:solidFill>
              </a:defRPr>
            </a:lvl2pPr>
            <a:lvl3pPr lvl="2" algn="ctr">
              <a:spcBef>
                <a:spcPts val="0"/>
              </a:spcBef>
              <a:spcAft>
                <a:spcPts val="0"/>
              </a:spcAft>
              <a:buClr>
                <a:srgbClr val="191919"/>
              </a:buClr>
              <a:buSzPts val="4700"/>
              <a:buNone/>
              <a:defRPr sz="4700">
                <a:solidFill>
                  <a:srgbClr val="191919"/>
                </a:solidFill>
              </a:defRPr>
            </a:lvl3pPr>
            <a:lvl4pPr lvl="3" algn="ctr">
              <a:spcBef>
                <a:spcPts val="0"/>
              </a:spcBef>
              <a:spcAft>
                <a:spcPts val="0"/>
              </a:spcAft>
              <a:buClr>
                <a:srgbClr val="191919"/>
              </a:buClr>
              <a:buSzPts val="4700"/>
              <a:buNone/>
              <a:defRPr sz="4700">
                <a:solidFill>
                  <a:srgbClr val="191919"/>
                </a:solidFill>
              </a:defRPr>
            </a:lvl4pPr>
            <a:lvl5pPr lvl="4" algn="ctr">
              <a:spcBef>
                <a:spcPts val="0"/>
              </a:spcBef>
              <a:spcAft>
                <a:spcPts val="0"/>
              </a:spcAft>
              <a:buClr>
                <a:srgbClr val="191919"/>
              </a:buClr>
              <a:buSzPts val="4700"/>
              <a:buNone/>
              <a:defRPr sz="4700">
                <a:solidFill>
                  <a:srgbClr val="191919"/>
                </a:solidFill>
              </a:defRPr>
            </a:lvl5pPr>
            <a:lvl6pPr lvl="5" algn="ctr">
              <a:spcBef>
                <a:spcPts val="0"/>
              </a:spcBef>
              <a:spcAft>
                <a:spcPts val="0"/>
              </a:spcAft>
              <a:buClr>
                <a:srgbClr val="191919"/>
              </a:buClr>
              <a:buSzPts val="4700"/>
              <a:buNone/>
              <a:defRPr sz="4700">
                <a:solidFill>
                  <a:srgbClr val="191919"/>
                </a:solidFill>
              </a:defRPr>
            </a:lvl6pPr>
            <a:lvl7pPr lvl="6" algn="ctr">
              <a:spcBef>
                <a:spcPts val="0"/>
              </a:spcBef>
              <a:spcAft>
                <a:spcPts val="0"/>
              </a:spcAft>
              <a:buClr>
                <a:srgbClr val="191919"/>
              </a:buClr>
              <a:buSzPts val="4700"/>
              <a:buNone/>
              <a:defRPr sz="4700">
                <a:solidFill>
                  <a:srgbClr val="191919"/>
                </a:solidFill>
              </a:defRPr>
            </a:lvl7pPr>
            <a:lvl8pPr lvl="7" algn="ctr">
              <a:spcBef>
                <a:spcPts val="0"/>
              </a:spcBef>
              <a:spcAft>
                <a:spcPts val="0"/>
              </a:spcAft>
              <a:buClr>
                <a:srgbClr val="191919"/>
              </a:buClr>
              <a:buSzPts val="4700"/>
              <a:buNone/>
              <a:defRPr sz="4700">
                <a:solidFill>
                  <a:srgbClr val="191919"/>
                </a:solidFill>
              </a:defRPr>
            </a:lvl8pPr>
            <a:lvl9pPr lvl="8" algn="ctr">
              <a:spcBef>
                <a:spcPts val="0"/>
              </a:spcBef>
              <a:spcAft>
                <a:spcPts val="0"/>
              </a:spcAft>
              <a:buClr>
                <a:srgbClr val="191919"/>
              </a:buClr>
              <a:buSzPts val="4700"/>
              <a:buNone/>
              <a:defRPr sz="4700">
                <a:solidFill>
                  <a:srgbClr val="191919"/>
                </a:solidFill>
              </a:defRPr>
            </a:lvl9pPr>
          </a:lstStyle>
          <a:p>
            <a:endParaRPr/>
          </a:p>
        </p:txBody>
      </p:sp>
      <p:sp>
        <p:nvSpPr>
          <p:cNvPr id="10" name="Google Shape;10;p2"/>
          <p:cNvSpPr txBox="1">
            <a:spLocks noGrp="1"/>
          </p:cNvSpPr>
          <p:nvPr>
            <p:ph type="subTitle" idx="1"/>
          </p:nvPr>
        </p:nvSpPr>
        <p:spPr>
          <a:xfrm>
            <a:off x="1669800" y="3479925"/>
            <a:ext cx="58044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500"/>
            </a:lvl1pPr>
            <a:lvl2pPr lvl="1" algn="ctr">
              <a:lnSpc>
                <a:spcPct val="100000"/>
              </a:lnSpc>
              <a:spcBef>
                <a:spcPts val="0"/>
              </a:spcBef>
              <a:spcAft>
                <a:spcPts val="0"/>
              </a:spcAft>
              <a:buSzPts val="1500"/>
              <a:buNone/>
              <a:defRPr sz="1500"/>
            </a:lvl2pPr>
            <a:lvl3pPr lvl="2" algn="ctr">
              <a:lnSpc>
                <a:spcPct val="100000"/>
              </a:lnSpc>
              <a:spcBef>
                <a:spcPts val="0"/>
              </a:spcBef>
              <a:spcAft>
                <a:spcPts val="0"/>
              </a:spcAft>
              <a:buSzPts val="1500"/>
              <a:buNone/>
              <a:defRPr sz="1500"/>
            </a:lvl3pPr>
            <a:lvl4pPr lvl="3" algn="ctr">
              <a:lnSpc>
                <a:spcPct val="100000"/>
              </a:lnSpc>
              <a:spcBef>
                <a:spcPts val="0"/>
              </a:spcBef>
              <a:spcAft>
                <a:spcPts val="0"/>
              </a:spcAft>
              <a:buSzPts val="1500"/>
              <a:buNone/>
              <a:defRPr sz="1500"/>
            </a:lvl4pPr>
            <a:lvl5pPr lvl="4" algn="ctr">
              <a:lnSpc>
                <a:spcPct val="100000"/>
              </a:lnSpc>
              <a:spcBef>
                <a:spcPts val="0"/>
              </a:spcBef>
              <a:spcAft>
                <a:spcPts val="0"/>
              </a:spcAft>
              <a:buSzPts val="1500"/>
              <a:buNone/>
              <a:defRPr sz="1500"/>
            </a:lvl5pPr>
            <a:lvl6pPr lvl="5" algn="ctr">
              <a:lnSpc>
                <a:spcPct val="100000"/>
              </a:lnSpc>
              <a:spcBef>
                <a:spcPts val="0"/>
              </a:spcBef>
              <a:spcAft>
                <a:spcPts val="0"/>
              </a:spcAft>
              <a:buSzPts val="1500"/>
              <a:buNone/>
              <a:defRPr sz="1500"/>
            </a:lvl6pPr>
            <a:lvl7pPr lvl="6" algn="ctr">
              <a:lnSpc>
                <a:spcPct val="100000"/>
              </a:lnSpc>
              <a:spcBef>
                <a:spcPts val="0"/>
              </a:spcBef>
              <a:spcAft>
                <a:spcPts val="0"/>
              </a:spcAft>
              <a:buSzPts val="1500"/>
              <a:buNone/>
              <a:defRPr sz="1500"/>
            </a:lvl7pPr>
            <a:lvl8pPr lvl="7" algn="ctr">
              <a:lnSpc>
                <a:spcPct val="100000"/>
              </a:lnSpc>
              <a:spcBef>
                <a:spcPts val="0"/>
              </a:spcBef>
              <a:spcAft>
                <a:spcPts val="0"/>
              </a:spcAft>
              <a:buSzPts val="1500"/>
              <a:buNone/>
              <a:defRPr sz="1500"/>
            </a:lvl8pPr>
            <a:lvl9pPr lvl="8" algn="ctr">
              <a:lnSpc>
                <a:spcPct val="100000"/>
              </a:lnSpc>
              <a:spcBef>
                <a:spcPts val="0"/>
              </a:spcBef>
              <a:spcAft>
                <a:spcPts val="0"/>
              </a:spcAft>
              <a:buSzPts val="1500"/>
              <a:buNone/>
              <a:defRPr sz="1500"/>
            </a:lvl9pPr>
          </a:lstStyle>
          <a:p>
            <a:endParaRPr/>
          </a:p>
        </p:txBody>
      </p:sp>
      <p:pic>
        <p:nvPicPr>
          <p:cNvPr id="11" name="Google Shape;11;p2"/>
          <p:cNvPicPr preferRelativeResize="0"/>
          <p:nvPr/>
        </p:nvPicPr>
        <p:blipFill>
          <a:blip r:embed="rId2">
            <a:alphaModFix amt="92000"/>
          </a:blip>
          <a:stretch>
            <a:fillRect/>
          </a:stretch>
        </p:blipFill>
        <p:spPr>
          <a:xfrm>
            <a:off x="8037117" y="376777"/>
            <a:ext cx="3849986" cy="3763683"/>
          </a:xfrm>
          <a:prstGeom prst="rect">
            <a:avLst/>
          </a:prstGeom>
          <a:noFill/>
          <a:ln>
            <a:noFill/>
          </a:ln>
        </p:spPr>
      </p:pic>
      <p:pic>
        <p:nvPicPr>
          <p:cNvPr id="12" name="Google Shape;12;p2"/>
          <p:cNvPicPr preferRelativeResize="0"/>
          <p:nvPr/>
        </p:nvPicPr>
        <p:blipFill>
          <a:blip r:embed="rId3">
            <a:alphaModFix/>
          </a:blip>
          <a:stretch>
            <a:fillRect/>
          </a:stretch>
        </p:blipFill>
        <p:spPr>
          <a:xfrm rot="7445920">
            <a:off x="7464900" y="-1486562"/>
            <a:ext cx="2211464" cy="3763682"/>
          </a:xfrm>
          <a:prstGeom prst="rect">
            <a:avLst/>
          </a:prstGeom>
          <a:noFill/>
          <a:ln>
            <a:noFill/>
          </a:ln>
        </p:spPr>
      </p:pic>
      <p:pic>
        <p:nvPicPr>
          <p:cNvPr id="13" name="Google Shape;13;p2"/>
          <p:cNvPicPr preferRelativeResize="0"/>
          <p:nvPr/>
        </p:nvPicPr>
        <p:blipFill>
          <a:blip r:embed="rId4">
            <a:alphaModFix amt="93000"/>
          </a:blip>
          <a:stretch>
            <a:fillRect/>
          </a:stretch>
        </p:blipFill>
        <p:spPr>
          <a:xfrm rot="9503870">
            <a:off x="-1574261" y="-1138972"/>
            <a:ext cx="3137871" cy="2374619"/>
          </a:xfrm>
          <a:prstGeom prst="rect">
            <a:avLst/>
          </a:prstGeom>
          <a:noFill/>
          <a:ln>
            <a:noFill/>
          </a:ln>
        </p:spPr>
      </p:pic>
      <p:pic>
        <p:nvPicPr>
          <p:cNvPr id="14" name="Google Shape;14;p2"/>
          <p:cNvPicPr preferRelativeResize="0"/>
          <p:nvPr/>
        </p:nvPicPr>
        <p:blipFill>
          <a:blip r:embed="rId5">
            <a:alphaModFix/>
          </a:blip>
          <a:stretch>
            <a:fillRect/>
          </a:stretch>
        </p:blipFill>
        <p:spPr>
          <a:xfrm>
            <a:off x="-1355550" y="2890975"/>
            <a:ext cx="3475999" cy="3549201"/>
          </a:xfrm>
          <a:prstGeom prst="rect">
            <a:avLst/>
          </a:prstGeom>
          <a:noFill/>
          <a:ln>
            <a:noFill/>
          </a:ln>
        </p:spPr>
      </p:pic>
      <p:pic>
        <p:nvPicPr>
          <p:cNvPr id="15" name="Google Shape;15;p2"/>
          <p:cNvPicPr preferRelativeResize="0"/>
          <p:nvPr/>
        </p:nvPicPr>
        <p:blipFill>
          <a:blip r:embed="rId6">
            <a:alphaModFix/>
          </a:blip>
          <a:stretch>
            <a:fillRect/>
          </a:stretch>
        </p:blipFill>
        <p:spPr>
          <a:xfrm>
            <a:off x="7173749" y="4119224"/>
            <a:ext cx="3042075" cy="2952025"/>
          </a:xfrm>
          <a:prstGeom prst="rect">
            <a:avLst/>
          </a:prstGeom>
          <a:noFill/>
          <a:ln>
            <a:noFill/>
          </a:ln>
        </p:spPr>
      </p:pic>
      <p:grpSp>
        <p:nvGrpSpPr>
          <p:cNvPr id="16" name="Google Shape;16;p2"/>
          <p:cNvGrpSpPr/>
          <p:nvPr/>
        </p:nvGrpSpPr>
        <p:grpSpPr>
          <a:xfrm rot="-1168160">
            <a:off x="7804177" y="-902655"/>
            <a:ext cx="2371711" cy="2252437"/>
            <a:chOff x="21556638" y="3378600"/>
            <a:chExt cx="1917750" cy="1863875"/>
          </a:xfrm>
        </p:grpSpPr>
        <p:sp>
          <p:nvSpPr>
            <p:cNvPr id="17" name="Google Shape;17;p2"/>
            <p:cNvSpPr/>
            <p:nvPr/>
          </p:nvSpPr>
          <p:spPr>
            <a:xfrm rot="-5400000">
              <a:off x="21765488" y="3533575"/>
              <a:ext cx="1544075" cy="1873725"/>
            </a:xfrm>
            <a:custGeom>
              <a:avLst/>
              <a:gdLst/>
              <a:ahLst/>
              <a:cxnLst/>
              <a:rect l="l" t="t" r="r" b="b"/>
              <a:pathLst>
                <a:path w="61763" h="74949" fill="none" extrusionOk="0">
                  <a:moveTo>
                    <a:pt x="0" y="74949"/>
                  </a:moveTo>
                  <a:cubicBezTo>
                    <a:pt x="1252" y="54508"/>
                    <a:pt x="6211" y="36965"/>
                    <a:pt x="15504" y="23732"/>
                  </a:cubicBezTo>
                  <a:cubicBezTo>
                    <a:pt x="24798" y="10522"/>
                    <a:pt x="47301" y="1020"/>
                    <a:pt x="61762"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5400000">
              <a:off x="21400500" y="3534738"/>
              <a:ext cx="1863875" cy="1551600"/>
            </a:xfrm>
            <a:custGeom>
              <a:avLst/>
              <a:gdLst/>
              <a:ahLst/>
              <a:cxnLst/>
              <a:rect l="l" t="t" r="r" b="b"/>
              <a:pathLst>
                <a:path w="74555" h="62064" fill="none" extrusionOk="0">
                  <a:moveTo>
                    <a:pt x="74555" y="0"/>
                  </a:moveTo>
                  <a:cubicBezTo>
                    <a:pt x="58031" y="5562"/>
                    <a:pt x="52330" y="7578"/>
                    <a:pt x="41298" y="17103"/>
                  </a:cubicBezTo>
                  <a:cubicBezTo>
                    <a:pt x="30267" y="26628"/>
                    <a:pt x="23036" y="28297"/>
                    <a:pt x="13326" y="36246"/>
                  </a:cubicBezTo>
                  <a:cubicBezTo>
                    <a:pt x="3616" y="44195"/>
                    <a:pt x="1669" y="50082"/>
                    <a:pt x="0" y="6206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1006197" y="2528167"/>
            <a:ext cx="4124011" cy="4274827"/>
            <a:chOff x="-1006197" y="2528167"/>
            <a:chExt cx="4124011" cy="4274827"/>
          </a:xfrm>
        </p:grpSpPr>
        <p:sp>
          <p:nvSpPr>
            <p:cNvPr id="20" name="Google Shape;20;p2"/>
            <p:cNvSpPr/>
            <p:nvPr/>
          </p:nvSpPr>
          <p:spPr>
            <a:xfrm rot="3599952">
              <a:off x="-582431" y="3237252"/>
              <a:ext cx="3230477" cy="2843740"/>
            </a:xfrm>
            <a:custGeom>
              <a:avLst/>
              <a:gdLst/>
              <a:ahLst/>
              <a:cxnLst/>
              <a:rect l="l" t="t" r="r" b="b"/>
              <a:pathLst>
                <a:path w="91960" h="80951" fill="none" extrusionOk="0">
                  <a:moveTo>
                    <a:pt x="0" y="80951"/>
                  </a:moveTo>
                  <a:cubicBezTo>
                    <a:pt x="5748" y="77405"/>
                    <a:pt x="13488" y="72561"/>
                    <a:pt x="22990" y="57567"/>
                  </a:cubicBezTo>
                  <a:cubicBezTo>
                    <a:pt x="32492" y="42550"/>
                    <a:pt x="37706" y="26721"/>
                    <a:pt x="52446" y="16107"/>
                  </a:cubicBezTo>
                  <a:cubicBezTo>
                    <a:pt x="67185" y="5516"/>
                    <a:pt x="91959" y="0"/>
                    <a:pt x="91959"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3599952">
              <a:off x="-584296" y="3289291"/>
              <a:ext cx="3346931" cy="2752580"/>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2179296" y="-1575346"/>
            <a:ext cx="6773190" cy="3032401"/>
            <a:chOff x="-2179296" y="-1575346"/>
            <a:chExt cx="6773190" cy="3032401"/>
          </a:xfrm>
        </p:grpSpPr>
        <p:sp>
          <p:nvSpPr>
            <p:cNvPr id="23" name="Google Shape;23;p2"/>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 name="Google Shape;25;p2"/>
          <p:cNvPicPr preferRelativeResize="0"/>
          <p:nvPr/>
        </p:nvPicPr>
        <p:blipFill>
          <a:blip r:embed="rId7">
            <a:alphaModFix amt="80000"/>
          </a:blip>
          <a:stretch>
            <a:fillRect/>
          </a:stretch>
        </p:blipFill>
        <p:spPr>
          <a:xfrm rot="2700000" flipH="1">
            <a:off x="3483236" y="4593288"/>
            <a:ext cx="2704278" cy="2153661"/>
          </a:xfrm>
          <a:prstGeom prst="rect">
            <a:avLst/>
          </a:prstGeom>
          <a:noFill/>
          <a:ln>
            <a:noFill/>
          </a:ln>
        </p:spPr>
      </p:pic>
      <p:sp>
        <p:nvSpPr>
          <p:cNvPr id="26" name="Google Shape;26;p2"/>
          <p:cNvSpPr txBox="1">
            <a:spLocks noGrp="1"/>
          </p:cNvSpPr>
          <p:nvPr>
            <p:ph type="subTitle" idx="2"/>
          </p:nvPr>
        </p:nvSpPr>
        <p:spPr>
          <a:xfrm>
            <a:off x="2763150" y="415500"/>
            <a:ext cx="3617700" cy="409500"/>
          </a:xfrm>
          <a:prstGeom prst="rect">
            <a:avLst/>
          </a:prstGeom>
        </p:spPr>
        <p:txBody>
          <a:bodyPr spcFirstLastPara="1" wrap="square" lIns="91425" tIns="91425" rIns="91425" bIns="91425" anchor="t" anchorCtr="0">
            <a:noAutofit/>
          </a:bodyPr>
          <a:lstStyle>
            <a:lvl1pPr lvl="0" algn="ctr" rtl="0">
              <a:lnSpc>
                <a:spcPct val="85000"/>
              </a:lnSpc>
              <a:spcBef>
                <a:spcPts val="0"/>
              </a:spcBef>
              <a:spcAft>
                <a:spcPts val="0"/>
              </a:spcAft>
              <a:buSzPts val="3000"/>
              <a:buFont typeface="Elsie"/>
              <a:buNone/>
              <a:defRPr sz="3000">
                <a:latin typeface="Elsie"/>
                <a:ea typeface="Elsie"/>
                <a:cs typeface="Elsie"/>
                <a:sym typeface="Elsie"/>
              </a:defRPr>
            </a:lvl1pPr>
            <a:lvl2pPr lvl="1" algn="ctr" rtl="0">
              <a:lnSpc>
                <a:spcPct val="85000"/>
              </a:lnSpc>
              <a:spcBef>
                <a:spcPts val="0"/>
              </a:spcBef>
              <a:spcAft>
                <a:spcPts val="0"/>
              </a:spcAft>
              <a:buSzPts val="3000"/>
              <a:buFont typeface="Elsie"/>
              <a:buNone/>
              <a:defRPr sz="3000">
                <a:latin typeface="Elsie"/>
                <a:ea typeface="Elsie"/>
                <a:cs typeface="Elsie"/>
                <a:sym typeface="Elsie"/>
              </a:defRPr>
            </a:lvl2pPr>
            <a:lvl3pPr lvl="2" algn="ctr" rtl="0">
              <a:lnSpc>
                <a:spcPct val="85000"/>
              </a:lnSpc>
              <a:spcBef>
                <a:spcPts val="0"/>
              </a:spcBef>
              <a:spcAft>
                <a:spcPts val="0"/>
              </a:spcAft>
              <a:buSzPts val="3000"/>
              <a:buFont typeface="Elsie"/>
              <a:buNone/>
              <a:defRPr sz="3000">
                <a:latin typeface="Elsie"/>
                <a:ea typeface="Elsie"/>
                <a:cs typeface="Elsie"/>
                <a:sym typeface="Elsie"/>
              </a:defRPr>
            </a:lvl3pPr>
            <a:lvl4pPr lvl="3" algn="ctr" rtl="0">
              <a:lnSpc>
                <a:spcPct val="85000"/>
              </a:lnSpc>
              <a:spcBef>
                <a:spcPts val="0"/>
              </a:spcBef>
              <a:spcAft>
                <a:spcPts val="0"/>
              </a:spcAft>
              <a:buSzPts val="3000"/>
              <a:buFont typeface="Elsie"/>
              <a:buNone/>
              <a:defRPr sz="3000">
                <a:latin typeface="Elsie"/>
                <a:ea typeface="Elsie"/>
                <a:cs typeface="Elsie"/>
                <a:sym typeface="Elsie"/>
              </a:defRPr>
            </a:lvl4pPr>
            <a:lvl5pPr lvl="4" algn="ctr" rtl="0">
              <a:lnSpc>
                <a:spcPct val="85000"/>
              </a:lnSpc>
              <a:spcBef>
                <a:spcPts val="0"/>
              </a:spcBef>
              <a:spcAft>
                <a:spcPts val="0"/>
              </a:spcAft>
              <a:buSzPts val="3000"/>
              <a:buFont typeface="Elsie"/>
              <a:buNone/>
              <a:defRPr sz="3000">
                <a:latin typeface="Elsie"/>
                <a:ea typeface="Elsie"/>
                <a:cs typeface="Elsie"/>
                <a:sym typeface="Elsie"/>
              </a:defRPr>
            </a:lvl5pPr>
            <a:lvl6pPr lvl="5" algn="ctr" rtl="0">
              <a:lnSpc>
                <a:spcPct val="85000"/>
              </a:lnSpc>
              <a:spcBef>
                <a:spcPts val="0"/>
              </a:spcBef>
              <a:spcAft>
                <a:spcPts val="0"/>
              </a:spcAft>
              <a:buSzPts val="3000"/>
              <a:buFont typeface="Elsie"/>
              <a:buNone/>
              <a:defRPr sz="3000">
                <a:latin typeface="Elsie"/>
                <a:ea typeface="Elsie"/>
                <a:cs typeface="Elsie"/>
                <a:sym typeface="Elsie"/>
              </a:defRPr>
            </a:lvl6pPr>
            <a:lvl7pPr lvl="6" algn="ctr" rtl="0">
              <a:lnSpc>
                <a:spcPct val="85000"/>
              </a:lnSpc>
              <a:spcBef>
                <a:spcPts val="0"/>
              </a:spcBef>
              <a:spcAft>
                <a:spcPts val="0"/>
              </a:spcAft>
              <a:buSzPts val="3000"/>
              <a:buFont typeface="Elsie"/>
              <a:buNone/>
              <a:defRPr sz="3000">
                <a:latin typeface="Elsie"/>
                <a:ea typeface="Elsie"/>
                <a:cs typeface="Elsie"/>
                <a:sym typeface="Elsie"/>
              </a:defRPr>
            </a:lvl7pPr>
            <a:lvl8pPr lvl="7" algn="ctr" rtl="0">
              <a:lnSpc>
                <a:spcPct val="85000"/>
              </a:lnSpc>
              <a:spcBef>
                <a:spcPts val="0"/>
              </a:spcBef>
              <a:spcAft>
                <a:spcPts val="0"/>
              </a:spcAft>
              <a:buSzPts val="3000"/>
              <a:buFont typeface="Elsie"/>
              <a:buNone/>
              <a:defRPr sz="3000">
                <a:latin typeface="Elsie"/>
                <a:ea typeface="Elsie"/>
                <a:cs typeface="Elsie"/>
                <a:sym typeface="Elsie"/>
              </a:defRPr>
            </a:lvl8pPr>
            <a:lvl9pPr lvl="8" algn="ctr" rtl="0">
              <a:lnSpc>
                <a:spcPct val="85000"/>
              </a:lnSpc>
              <a:spcBef>
                <a:spcPts val="0"/>
              </a:spcBef>
              <a:spcAft>
                <a:spcPts val="0"/>
              </a:spcAft>
              <a:buSzPts val="3000"/>
              <a:buFont typeface="Elsie"/>
              <a:buNone/>
              <a:defRPr sz="3000">
                <a:latin typeface="Elsie"/>
                <a:ea typeface="Elsie"/>
                <a:cs typeface="Elsie"/>
                <a:sym typeface="Elsi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307"/>
        <p:cNvGrpSpPr/>
        <p:nvPr/>
      </p:nvGrpSpPr>
      <p:grpSpPr>
        <a:xfrm>
          <a:off x="0" y="0"/>
          <a:ext cx="0" cy="0"/>
          <a:chOff x="0" y="0"/>
          <a:chExt cx="0" cy="0"/>
        </a:xfrm>
      </p:grpSpPr>
      <p:pic>
        <p:nvPicPr>
          <p:cNvPr id="308" name="Google Shape;308;p21"/>
          <p:cNvPicPr preferRelativeResize="0"/>
          <p:nvPr/>
        </p:nvPicPr>
        <p:blipFill>
          <a:blip r:embed="rId2">
            <a:alphaModFix/>
          </a:blip>
          <a:stretch>
            <a:fillRect/>
          </a:stretch>
        </p:blipFill>
        <p:spPr>
          <a:xfrm rot="-5400000">
            <a:off x="6943252" y="3490409"/>
            <a:ext cx="2438141" cy="4149461"/>
          </a:xfrm>
          <a:prstGeom prst="rect">
            <a:avLst/>
          </a:prstGeom>
          <a:noFill/>
          <a:ln>
            <a:noFill/>
          </a:ln>
        </p:spPr>
      </p:pic>
      <p:pic>
        <p:nvPicPr>
          <p:cNvPr id="309" name="Google Shape;309;p21"/>
          <p:cNvPicPr preferRelativeResize="0"/>
          <p:nvPr/>
        </p:nvPicPr>
        <p:blipFill>
          <a:blip r:embed="rId3">
            <a:alphaModFix/>
          </a:blip>
          <a:stretch>
            <a:fillRect/>
          </a:stretch>
        </p:blipFill>
        <p:spPr>
          <a:xfrm rot="10800000" flipH="1">
            <a:off x="-393994" y="-2351825"/>
            <a:ext cx="3027059" cy="3090826"/>
          </a:xfrm>
          <a:prstGeom prst="rect">
            <a:avLst/>
          </a:prstGeom>
          <a:noFill/>
          <a:ln>
            <a:noFill/>
          </a:ln>
        </p:spPr>
      </p:pic>
      <p:pic>
        <p:nvPicPr>
          <p:cNvPr id="310" name="Google Shape;310;p21"/>
          <p:cNvPicPr preferRelativeResize="0"/>
          <p:nvPr/>
        </p:nvPicPr>
        <p:blipFill>
          <a:blip r:embed="rId4">
            <a:alphaModFix amt="80000"/>
          </a:blip>
          <a:stretch>
            <a:fillRect/>
          </a:stretch>
        </p:blipFill>
        <p:spPr>
          <a:xfrm rot="10800000">
            <a:off x="-866187" y="-1980301"/>
            <a:ext cx="1856866" cy="3583850"/>
          </a:xfrm>
          <a:prstGeom prst="rect">
            <a:avLst/>
          </a:prstGeom>
          <a:noFill/>
          <a:ln>
            <a:noFill/>
          </a:ln>
        </p:spPr>
      </p:pic>
      <p:pic>
        <p:nvPicPr>
          <p:cNvPr id="311" name="Google Shape;311;p21"/>
          <p:cNvPicPr preferRelativeResize="0"/>
          <p:nvPr/>
        </p:nvPicPr>
        <p:blipFill>
          <a:blip r:embed="rId5">
            <a:alphaModFix amt="90000"/>
          </a:blip>
          <a:stretch>
            <a:fillRect/>
          </a:stretch>
        </p:blipFill>
        <p:spPr>
          <a:xfrm>
            <a:off x="7684055" y="-1229038"/>
            <a:ext cx="2725187" cy="2557909"/>
          </a:xfrm>
          <a:prstGeom prst="rect">
            <a:avLst/>
          </a:prstGeom>
          <a:noFill/>
          <a:ln>
            <a:noFill/>
          </a:ln>
        </p:spPr>
      </p:pic>
      <p:pic>
        <p:nvPicPr>
          <p:cNvPr id="312" name="Google Shape;312;p21"/>
          <p:cNvPicPr preferRelativeResize="0"/>
          <p:nvPr/>
        </p:nvPicPr>
        <p:blipFill>
          <a:blip r:embed="rId6">
            <a:alphaModFix amt="93000"/>
          </a:blip>
          <a:stretch>
            <a:fillRect/>
          </a:stretch>
        </p:blipFill>
        <p:spPr>
          <a:xfrm rot="-246251">
            <a:off x="-1387786" y="4049553"/>
            <a:ext cx="3137871" cy="2374618"/>
          </a:xfrm>
          <a:prstGeom prst="rect">
            <a:avLst/>
          </a:prstGeom>
          <a:noFill/>
          <a:ln>
            <a:noFill/>
          </a:ln>
        </p:spPr>
      </p:pic>
      <p:grpSp>
        <p:nvGrpSpPr>
          <p:cNvPr id="313" name="Google Shape;313;p21"/>
          <p:cNvGrpSpPr/>
          <p:nvPr/>
        </p:nvGrpSpPr>
        <p:grpSpPr>
          <a:xfrm rot="2040007">
            <a:off x="-37139" y="-1341952"/>
            <a:ext cx="1218670" cy="3753901"/>
            <a:chOff x="-830963" y="1417312"/>
            <a:chExt cx="1441053" cy="4438911"/>
          </a:xfrm>
        </p:grpSpPr>
        <p:sp>
          <p:nvSpPr>
            <p:cNvPr id="314" name="Google Shape;314;p21"/>
            <p:cNvSpPr/>
            <p:nvPr/>
          </p:nvSpPr>
          <p:spPr>
            <a:xfrm rot="5724628">
              <a:off x="-2326809" y="3243487"/>
              <a:ext cx="4276002" cy="885068"/>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rot="5724676">
              <a:off x="-1601510" y="2799093"/>
              <a:ext cx="3408976" cy="695845"/>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21"/>
          <p:cNvGrpSpPr/>
          <p:nvPr/>
        </p:nvGrpSpPr>
        <p:grpSpPr>
          <a:xfrm>
            <a:off x="3986540" y="3208571"/>
            <a:ext cx="5394910" cy="4463236"/>
            <a:chOff x="3986540" y="3208571"/>
            <a:chExt cx="5394910" cy="4463236"/>
          </a:xfrm>
        </p:grpSpPr>
        <p:sp>
          <p:nvSpPr>
            <p:cNvPr id="317" name="Google Shape;317;p21"/>
            <p:cNvSpPr/>
            <p:nvPr/>
          </p:nvSpPr>
          <p:spPr>
            <a:xfrm rot="2543056">
              <a:off x="4505584" y="3998957"/>
              <a:ext cx="3462590" cy="2882465"/>
            </a:xfrm>
            <a:custGeom>
              <a:avLst/>
              <a:gdLst/>
              <a:ahLst/>
              <a:cxnLst/>
              <a:rect l="l" t="t" r="r" b="b"/>
              <a:pathLst>
                <a:path w="74555" h="62064" fill="none" extrusionOk="0">
                  <a:moveTo>
                    <a:pt x="74555" y="0"/>
                  </a:moveTo>
                  <a:cubicBezTo>
                    <a:pt x="58031" y="5562"/>
                    <a:pt x="52330" y="7578"/>
                    <a:pt x="41298" y="17103"/>
                  </a:cubicBezTo>
                  <a:cubicBezTo>
                    <a:pt x="30267" y="26628"/>
                    <a:pt x="23036" y="28297"/>
                    <a:pt x="13326" y="36246"/>
                  </a:cubicBezTo>
                  <a:cubicBezTo>
                    <a:pt x="3616" y="44195"/>
                    <a:pt x="1669" y="50082"/>
                    <a:pt x="0" y="6206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rot="-282185">
              <a:off x="5076259" y="4702783"/>
              <a:ext cx="4276105" cy="885089"/>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0" name="Google Shape;320;p21"/>
          <p:cNvSpPr txBox="1">
            <a:spLocks noGrp="1"/>
          </p:cNvSpPr>
          <p:nvPr>
            <p:ph type="subTitle" idx="1"/>
          </p:nvPr>
        </p:nvSpPr>
        <p:spPr>
          <a:xfrm>
            <a:off x="720000" y="2606622"/>
            <a:ext cx="2336400" cy="461700"/>
          </a:xfrm>
          <a:prstGeom prst="rect">
            <a:avLst/>
          </a:prstGeom>
          <a:ln>
            <a:noFill/>
          </a:ln>
        </p:spPr>
        <p:txBody>
          <a:bodyPr spcFirstLastPara="1" wrap="square" lIns="91425" tIns="91425" rIns="91425" bIns="0" anchor="b" anchorCtr="0">
            <a:noAutofit/>
          </a:bodyPr>
          <a:lstStyle>
            <a:lvl1pPr lvl="0"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
        <p:nvSpPr>
          <p:cNvPr id="321" name="Google Shape;321;p21"/>
          <p:cNvSpPr txBox="1">
            <a:spLocks noGrp="1"/>
          </p:cNvSpPr>
          <p:nvPr>
            <p:ph type="subTitle" idx="2"/>
          </p:nvPr>
        </p:nvSpPr>
        <p:spPr>
          <a:xfrm>
            <a:off x="720000" y="3086073"/>
            <a:ext cx="2336400" cy="8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2" name="Google Shape;322;p21"/>
          <p:cNvSpPr txBox="1">
            <a:spLocks noGrp="1"/>
          </p:cNvSpPr>
          <p:nvPr>
            <p:ph type="subTitle" idx="3"/>
          </p:nvPr>
        </p:nvSpPr>
        <p:spPr>
          <a:xfrm>
            <a:off x="3403800" y="3086073"/>
            <a:ext cx="2336400" cy="8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3" name="Google Shape;323;p21"/>
          <p:cNvSpPr txBox="1">
            <a:spLocks noGrp="1"/>
          </p:cNvSpPr>
          <p:nvPr>
            <p:ph type="subTitle" idx="4"/>
          </p:nvPr>
        </p:nvSpPr>
        <p:spPr>
          <a:xfrm>
            <a:off x="6087600" y="3086073"/>
            <a:ext cx="2336400" cy="8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4" name="Google Shape;324;p21"/>
          <p:cNvSpPr txBox="1">
            <a:spLocks noGrp="1"/>
          </p:cNvSpPr>
          <p:nvPr>
            <p:ph type="subTitle" idx="5"/>
          </p:nvPr>
        </p:nvSpPr>
        <p:spPr>
          <a:xfrm>
            <a:off x="3403800" y="2606622"/>
            <a:ext cx="2336400" cy="461700"/>
          </a:xfrm>
          <a:prstGeom prst="rect">
            <a:avLst/>
          </a:prstGeom>
          <a:ln>
            <a:noFill/>
          </a:ln>
        </p:spPr>
        <p:txBody>
          <a:bodyPr spcFirstLastPara="1" wrap="square" lIns="91425" tIns="91425" rIns="91425" bIns="0" anchor="b" anchorCtr="0">
            <a:noAutofit/>
          </a:bodyPr>
          <a:lstStyle>
            <a:lvl1pPr lvl="0"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
        <p:nvSpPr>
          <p:cNvPr id="325" name="Google Shape;325;p21"/>
          <p:cNvSpPr txBox="1">
            <a:spLocks noGrp="1"/>
          </p:cNvSpPr>
          <p:nvPr>
            <p:ph type="subTitle" idx="6"/>
          </p:nvPr>
        </p:nvSpPr>
        <p:spPr>
          <a:xfrm>
            <a:off x="6087600" y="2606622"/>
            <a:ext cx="2336400" cy="461700"/>
          </a:xfrm>
          <a:prstGeom prst="rect">
            <a:avLst/>
          </a:prstGeom>
          <a:ln>
            <a:noFill/>
          </a:ln>
        </p:spPr>
        <p:txBody>
          <a:bodyPr spcFirstLastPara="1" wrap="square" lIns="91425" tIns="91425" rIns="91425" bIns="0" anchor="b" anchorCtr="0">
            <a:noAutofit/>
          </a:bodyPr>
          <a:lstStyle>
            <a:lvl1pPr lvl="0"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13"/>
        <p:cNvGrpSpPr/>
        <p:nvPr/>
      </p:nvGrpSpPr>
      <p:grpSpPr>
        <a:xfrm>
          <a:off x="0" y="0"/>
          <a:ext cx="0" cy="0"/>
          <a:chOff x="0" y="0"/>
          <a:chExt cx="0" cy="0"/>
        </a:xfrm>
      </p:grpSpPr>
      <p:pic>
        <p:nvPicPr>
          <p:cNvPr id="414" name="Google Shape;414;p26"/>
          <p:cNvPicPr preferRelativeResize="0"/>
          <p:nvPr/>
        </p:nvPicPr>
        <p:blipFill>
          <a:blip r:embed="rId2">
            <a:alphaModFix/>
          </a:blip>
          <a:stretch>
            <a:fillRect/>
          </a:stretch>
        </p:blipFill>
        <p:spPr>
          <a:xfrm rot="-1212540">
            <a:off x="-2468123" y="3449541"/>
            <a:ext cx="4244611" cy="4149462"/>
          </a:xfrm>
          <a:prstGeom prst="rect">
            <a:avLst/>
          </a:prstGeom>
          <a:noFill/>
          <a:ln>
            <a:noFill/>
          </a:ln>
        </p:spPr>
      </p:pic>
      <p:pic>
        <p:nvPicPr>
          <p:cNvPr id="415" name="Google Shape;415;p26"/>
          <p:cNvPicPr preferRelativeResize="0"/>
          <p:nvPr/>
        </p:nvPicPr>
        <p:blipFill>
          <a:blip r:embed="rId3">
            <a:alphaModFix/>
          </a:blip>
          <a:stretch>
            <a:fillRect/>
          </a:stretch>
        </p:blipFill>
        <p:spPr>
          <a:xfrm>
            <a:off x="-980023" y="-2820829"/>
            <a:ext cx="2438141" cy="4149461"/>
          </a:xfrm>
          <a:prstGeom prst="rect">
            <a:avLst/>
          </a:prstGeom>
          <a:noFill/>
          <a:ln>
            <a:noFill/>
          </a:ln>
        </p:spPr>
      </p:pic>
      <p:pic>
        <p:nvPicPr>
          <p:cNvPr id="416" name="Google Shape;416;p26"/>
          <p:cNvPicPr preferRelativeResize="0"/>
          <p:nvPr/>
        </p:nvPicPr>
        <p:blipFill>
          <a:blip r:embed="rId4">
            <a:alphaModFix/>
          </a:blip>
          <a:stretch>
            <a:fillRect/>
          </a:stretch>
        </p:blipFill>
        <p:spPr>
          <a:xfrm>
            <a:off x="6317595" y="-3628837"/>
            <a:ext cx="5037385" cy="5143501"/>
          </a:xfrm>
          <a:prstGeom prst="rect">
            <a:avLst/>
          </a:prstGeom>
          <a:noFill/>
          <a:ln>
            <a:noFill/>
          </a:ln>
        </p:spPr>
      </p:pic>
      <p:pic>
        <p:nvPicPr>
          <p:cNvPr id="417" name="Google Shape;417;p26"/>
          <p:cNvPicPr preferRelativeResize="0"/>
          <p:nvPr/>
        </p:nvPicPr>
        <p:blipFill>
          <a:blip r:embed="rId5">
            <a:alphaModFix amt="93000"/>
          </a:blip>
          <a:stretch>
            <a:fillRect/>
          </a:stretch>
        </p:blipFill>
        <p:spPr>
          <a:xfrm rot="10799978">
            <a:off x="6953889" y="3951677"/>
            <a:ext cx="3137871" cy="2374618"/>
          </a:xfrm>
          <a:prstGeom prst="rect">
            <a:avLst/>
          </a:prstGeom>
          <a:noFill/>
          <a:ln>
            <a:noFill/>
          </a:ln>
        </p:spPr>
      </p:pic>
      <p:grpSp>
        <p:nvGrpSpPr>
          <p:cNvPr id="418" name="Google Shape;418;p26"/>
          <p:cNvGrpSpPr/>
          <p:nvPr/>
        </p:nvGrpSpPr>
        <p:grpSpPr>
          <a:xfrm>
            <a:off x="-2749871" y="-1517721"/>
            <a:ext cx="6773190" cy="3032401"/>
            <a:chOff x="-2179296" y="-1575346"/>
            <a:chExt cx="6773190" cy="3032401"/>
          </a:xfrm>
        </p:grpSpPr>
        <p:sp>
          <p:nvSpPr>
            <p:cNvPr id="419" name="Google Shape;419;p26"/>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26"/>
          <p:cNvGrpSpPr/>
          <p:nvPr/>
        </p:nvGrpSpPr>
        <p:grpSpPr>
          <a:xfrm>
            <a:off x="6846656" y="2698376"/>
            <a:ext cx="5058152" cy="4729956"/>
            <a:chOff x="6846656" y="2698376"/>
            <a:chExt cx="5058152" cy="4729956"/>
          </a:xfrm>
        </p:grpSpPr>
        <p:sp>
          <p:nvSpPr>
            <p:cNvPr id="422" name="Google Shape;422;p26"/>
            <p:cNvSpPr/>
            <p:nvPr/>
          </p:nvSpPr>
          <p:spPr>
            <a:xfrm rot="4006946">
              <a:off x="7580383" y="3057358"/>
              <a:ext cx="3242658" cy="3734195"/>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6"/>
            <p:cNvSpPr/>
            <p:nvPr/>
          </p:nvSpPr>
          <p:spPr>
            <a:xfrm rot="4006946">
              <a:off x="7928423" y="3335156"/>
              <a:ext cx="3242658" cy="3734195"/>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26"/>
          <p:cNvGrpSpPr/>
          <p:nvPr/>
        </p:nvGrpSpPr>
        <p:grpSpPr>
          <a:xfrm>
            <a:off x="-2703695" y="4356813"/>
            <a:ext cx="6189648" cy="1564346"/>
            <a:chOff x="-2703695" y="4356813"/>
            <a:chExt cx="6189648" cy="1564346"/>
          </a:xfrm>
        </p:grpSpPr>
        <p:sp>
          <p:nvSpPr>
            <p:cNvPr id="425" name="Google Shape;425;p26"/>
            <p:cNvSpPr/>
            <p:nvPr/>
          </p:nvSpPr>
          <p:spPr>
            <a:xfrm>
              <a:off x="-2703695" y="4356813"/>
              <a:ext cx="6189648" cy="1281164"/>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rot="175496" flipH="1">
              <a:off x="-2401513" y="4639324"/>
              <a:ext cx="5585287" cy="1140076"/>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27"/>
        <p:cNvGrpSpPr/>
        <p:nvPr/>
      </p:nvGrpSpPr>
      <p:grpSpPr>
        <a:xfrm>
          <a:off x="0" y="0"/>
          <a:ext cx="0" cy="0"/>
          <a:chOff x="0" y="0"/>
          <a:chExt cx="0" cy="0"/>
        </a:xfrm>
      </p:grpSpPr>
      <p:pic>
        <p:nvPicPr>
          <p:cNvPr id="428" name="Google Shape;428;p27"/>
          <p:cNvPicPr preferRelativeResize="0"/>
          <p:nvPr/>
        </p:nvPicPr>
        <p:blipFill>
          <a:blip r:embed="rId2">
            <a:alphaModFix/>
          </a:blip>
          <a:stretch>
            <a:fillRect/>
          </a:stretch>
        </p:blipFill>
        <p:spPr>
          <a:xfrm rot="-5400000">
            <a:off x="6943252" y="3490409"/>
            <a:ext cx="2438141" cy="4149461"/>
          </a:xfrm>
          <a:prstGeom prst="rect">
            <a:avLst/>
          </a:prstGeom>
          <a:noFill/>
          <a:ln>
            <a:noFill/>
          </a:ln>
        </p:spPr>
      </p:pic>
      <p:pic>
        <p:nvPicPr>
          <p:cNvPr id="429" name="Google Shape;429;p27"/>
          <p:cNvPicPr preferRelativeResize="0"/>
          <p:nvPr/>
        </p:nvPicPr>
        <p:blipFill>
          <a:blip r:embed="rId3">
            <a:alphaModFix/>
          </a:blip>
          <a:stretch>
            <a:fillRect/>
          </a:stretch>
        </p:blipFill>
        <p:spPr>
          <a:xfrm rot="10800000" flipH="1">
            <a:off x="-393994" y="-2351825"/>
            <a:ext cx="3027059" cy="3090826"/>
          </a:xfrm>
          <a:prstGeom prst="rect">
            <a:avLst/>
          </a:prstGeom>
          <a:noFill/>
          <a:ln>
            <a:noFill/>
          </a:ln>
        </p:spPr>
      </p:pic>
      <p:pic>
        <p:nvPicPr>
          <p:cNvPr id="430" name="Google Shape;430;p27"/>
          <p:cNvPicPr preferRelativeResize="0"/>
          <p:nvPr/>
        </p:nvPicPr>
        <p:blipFill>
          <a:blip r:embed="rId4">
            <a:alphaModFix amt="80000"/>
          </a:blip>
          <a:stretch>
            <a:fillRect/>
          </a:stretch>
        </p:blipFill>
        <p:spPr>
          <a:xfrm rot="10800000">
            <a:off x="-866187" y="-1980301"/>
            <a:ext cx="1856866" cy="3583850"/>
          </a:xfrm>
          <a:prstGeom prst="rect">
            <a:avLst/>
          </a:prstGeom>
          <a:noFill/>
          <a:ln>
            <a:noFill/>
          </a:ln>
        </p:spPr>
      </p:pic>
      <p:pic>
        <p:nvPicPr>
          <p:cNvPr id="431" name="Google Shape;431;p27"/>
          <p:cNvPicPr preferRelativeResize="0"/>
          <p:nvPr/>
        </p:nvPicPr>
        <p:blipFill>
          <a:blip r:embed="rId5">
            <a:alphaModFix amt="90000"/>
          </a:blip>
          <a:stretch>
            <a:fillRect/>
          </a:stretch>
        </p:blipFill>
        <p:spPr>
          <a:xfrm>
            <a:off x="7684055" y="-1229038"/>
            <a:ext cx="2725187" cy="2557909"/>
          </a:xfrm>
          <a:prstGeom prst="rect">
            <a:avLst/>
          </a:prstGeom>
          <a:noFill/>
          <a:ln>
            <a:noFill/>
          </a:ln>
        </p:spPr>
      </p:pic>
      <p:pic>
        <p:nvPicPr>
          <p:cNvPr id="432" name="Google Shape;432;p27"/>
          <p:cNvPicPr preferRelativeResize="0"/>
          <p:nvPr/>
        </p:nvPicPr>
        <p:blipFill>
          <a:blip r:embed="rId6">
            <a:alphaModFix amt="93000"/>
          </a:blip>
          <a:stretch>
            <a:fillRect/>
          </a:stretch>
        </p:blipFill>
        <p:spPr>
          <a:xfrm rot="-246251">
            <a:off x="-1387786" y="4049553"/>
            <a:ext cx="3137871" cy="2374618"/>
          </a:xfrm>
          <a:prstGeom prst="rect">
            <a:avLst/>
          </a:prstGeom>
          <a:noFill/>
          <a:ln>
            <a:noFill/>
          </a:ln>
        </p:spPr>
      </p:pic>
      <p:grpSp>
        <p:nvGrpSpPr>
          <p:cNvPr id="433" name="Google Shape;433;p27"/>
          <p:cNvGrpSpPr/>
          <p:nvPr/>
        </p:nvGrpSpPr>
        <p:grpSpPr>
          <a:xfrm rot="2040007">
            <a:off x="-37139" y="-1341952"/>
            <a:ext cx="1218670" cy="3753901"/>
            <a:chOff x="-830963" y="1417312"/>
            <a:chExt cx="1441053" cy="4438911"/>
          </a:xfrm>
        </p:grpSpPr>
        <p:sp>
          <p:nvSpPr>
            <p:cNvPr id="434" name="Google Shape;434;p27"/>
            <p:cNvSpPr/>
            <p:nvPr/>
          </p:nvSpPr>
          <p:spPr>
            <a:xfrm rot="5724628">
              <a:off x="-2326809" y="3243487"/>
              <a:ext cx="4276002" cy="885068"/>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7"/>
            <p:cNvSpPr/>
            <p:nvPr/>
          </p:nvSpPr>
          <p:spPr>
            <a:xfrm rot="5724676">
              <a:off x="-1601510" y="2799093"/>
              <a:ext cx="3408976" cy="695845"/>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27"/>
          <p:cNvGrpSpPr/>
          <p:nvPr/>
        </p:nvGrpSpPr>
        <p:grpSpPr>
          <a:xfrm>
            <a:off x="3986540" y="3208571"/>
            <a:ext cx="5394910" cy="4463236"/>
            <a:chOff x="3986540" y="3208571"/>
            <a:chExt cx="5394910" cy="4463236"/>
          </a:xfrm>
        </p:grpSpPr>
        <p:sp>
          <p:nvSpPr>
            <p:cNvPr id="437" name="Google Shape;437;p27"/>
            <p:cNvSpPr/>
            <p:nvPr/>
          </p:nvSpPr>
          <p:spPr>
            <a:xfrm rot="2543056">
              <a:off x="4505584" y="3998957"/>
              <a:ext cx="3462590" cy="2882465"/>
            </a:xfrm>
            <a:custGeom>
              <a:avLst/>
              <a:gdLst/>
              <a:ahLst/>
              <a:cxnLst/>
              <a:rect l="l" t="t" r="r" b="b"/>
              <a:pathLst>
                <a:path w="74555" h="62064" fill="none" extrusionOk="0">
                  <a:moveTo>
                    <a:pt x="74555" y="0"/>
                  </a:moveTo>
                  <a:cubicBezTo>
                    <a:pt x="58031" y="5562"/>
                    <a:pt x="52330" y="7578"/>
                    <a:pt x="41298" y="17103"/>
                  </a:cubicBezTo>
                  <a:cubicBezTo>
                    <a:pt x="30267" y="26628"/>
                    <a:pt x="23036" y="28297"/>
                    <a:pt x="13326" y="36246"/>
                  </a:cubicBezTo>
                  <a:cubicBezTo>
                    <a:pt x="3616" y="44195"/>
                    <a:pt x="1669" y="50082"/>
                    <a:pt x="0" y="6206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p:cNvSpPr/>
            <p:nvPr/>
          </p:nvSpPr>
          <p:spPr>
            <a:xfrm rot="-282185">
              <a:off x="5076259" y="4702783"/>
              <a:ext cx="4276105" cy="885089"/>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Google Shape;16;p3"/>
          <p:cNvSpPr/>
          <p:nvPr/>
        </p:nvSpPr>
        <p:spPr>
          <a:xfrm>
            <a:off x="0" y="0"/>
            <a:ext cx="9143954" cy="5143389"/>
          </a:xfrm>
          <a:custGeom>
            <a:avLst/>
            <a:gdLst/>
            <a:ahLst/>
            <a:cxnLst/>
            <a:rect l="l" t="t" r="r" b="b"/>
            <a:pathLst>
              <a:path w="94270" h="53026" extrusionOk="0">
                <a:moveTo>
                  <a:pt x="49676" y="4677"/>
                </a:moveTo>
                <a:lnTo>
                  <a:pt x="49731" y="5469"/>
                </a:lnTo>
                <a:lnTo>
                  <a:pt x="49749" y="6408"/>
                </a:lnTo>
                <a:lnTo>
                  <a:pt x="49786" y="7660"/>
                </a:lnTo>
                <a:lnTo>
                  <a:pt x="49786" y="9169"/>
                </a:lnTo>
                <a:lnTo>
                  <a:pt x="49731" y="10900"/>
                </a:lnTo>
                <a:lnTo>
                  <a:pt x="49694" y="11858"/>
                </a:lnTo>
                <a:lnTo>
                  <a:pt x="49639" y="12833"/>
                </a:lnTo>
                <a:lnTo>
                  <a:pt x="49584" y="13846"/>
                </a:lnTo>
                <a:lnTo>
                  <a:pt x="49492" y="14895"/>
                </a:lnTo>
                <a:lnTo>
                  <a:pt x="49381" y="15982"/>
                </a:lnTo>
                <a:lnTo>
                  <a:pt x="49252" y="17086"/>
                </a:lnTo>
                <a:lnTo>
                  <a:pt x="49087" y="18191"/>
                </a:lnTo>
                <a:lnTo>
                  <a:pt x="48921" y="19314"/>
                </a:lnTo>
                <a:lnTo>
                  <a:pt x="48700" y="20456"/>
                </a:lnTo>
                <a:lnTo>
                  <a:pt x="48479" y="21597"/>
                </a:lnTo>
                <a:lnTo>
                  <a:pt x="48203" y="22720"/>
                </a:lnTo>
                <a:lnTo>
                  <a:pt x="47908" y="23844"/>
                </a:lnTo>
                <a:lnTo>
                  <a:pt x="47577" y="24948"/>
                </a:lnTo>
                <a:lnTo>
                  <a:pt x="47209" y="26053"/>
                </a:lnTo>
                <a:lnTo>
                  <a:pt x="47006" y="26587"/>
                </a:lnTo>
                <a:lnTo>
                  <a:pt x="46804" y="27121"/>
                </a:lnTo>
                <a:lnTo>
                  <a:pt x="46583" y="27636"/>
                </a:lnTo>
                <a:lnTo>
                  <a:pt x="46362" y="28152"/>
                </a:lnTo>
                <a:lnTo>
                  <a:pt x="46122" y="28667"/>
                </a:lnTo>
                <a:lnTo>
                  <a:pt x="45883" y="29165"/>
                </a:lnTo>
                <a:lnTo>
                  <a:pt x="45625" y="29643"/>
                </a:lnTo>
                <a:lnTo>
                  <a:pt x="45349" y="30122"/>
                </a:lnTo>
                <a:lnTo>
                  <a:pt x="45073" y="30601"/>
                </a:lnTo>
                <a:lnTo>
                  <a:pt x="44778" y="31061"/>
                </a:lnTo>
                <a:lnTo>
                  <a:pt x="44484" y="31503"/>
                </a:lnTo>
                <a:lnTo>
                  <a:pt x="44171" y="31926"/>
                </a:lnTo>
                <a:lnTo>
                  <a:pt x="43839" y="32350"/>
                </a:lnTo>
                <a:lnTo>
                  <a:pt x="43508" y="32736"/>
                </a:lnTo>
                <a:lnTo>
                  <a:pt x="43158" y="33123"/>
                </a:lnTo>
                <a:lnTo>
                  <a:pt x="42827" y="33491"/>
                </a:lnTo>
                <a:lnTo>
                  <a:pt x="42458" y="33841"/>
                </a:lnTo>
                <a:lnTo>
                  <a:pt x="42109" y="34154"/>
                </a:lnTo>
                <a:lnTo>
                  <a:pt x="41740" y="34467"/>
                </a:lnTo>
                <a:lnTo>
                  <a:pt x="41372" y="34780"/>
                </a:lnTo>
                <a:lnTo>
                  <a:pt x="41004" y="35056"/>
                </a:lnTo>
                <a:lnTo>
                  <a:pt x="40617" y="35314"/>
                </a:lnTo>
                <a:lnTo>
                  <a:pt x="40231" y="35572"/>
                </a:lnTo>
                <a:lnTo>
                  <a:pt x="39844" y="35811"/>
                </a:lnTo>
                <a:lnTo>
                  <a:pt x="39457" y="36032"/>
                </a:lnTo>
                <a:lnTo>
                  <a:pt x="39052" y="36253"/>
                </a:lnTo>
                <a:lnTo>
                  <a:pt x="38666" y="36437"/>
                </a:lnTo>
                <a:lnTo>
                  <a:pt x="38261" y="36621"/>
                </a:lnTo>
                <a:lnTo>
                  <a:pt x="37874" y="36805"/>
                </a:lnTo>
                <a:lnTo>
                  <a:pt x="37469" y="36953"/>
                </a:lnTo>
                <a:lnTo>
                  <a:pt x="36659" y="37247"/>
                </a:lnTo>
                <a:lnTo>
                  <a:pt x="35867" y="37487"/>
                </a:lnTo>
                <a:lnTo>
                  <a:pt x="35057" y="37689"/>
                </a:lnTo>
                <a:lnTo>
                  <a:pt x="34265" y="37836"/>
                </a:lnTo>
                <a:lnTo>
                  <a:pt x="33492" y="37965"/>
                </a:lnTo>
                <a:lnTo>
                  <a:pt x="32719" y="38057"/>
                </a:lnTo>
                <a:lnTo>
                  <a:pt x="31964" y="38131"/>
                </a:lnTo>
                <a:lnTo>
                  <a:pt x="31227" y="38168"/>
                </a:lnTo>
                <a:lnTo>
                  <a:pt x="30528" y="38186"/>
                </a:lnTo>
                <a:lnTo>
                  <a:pt x="29846" y="38168"/>
                </a:lnTo>
                <a:lnTo>
                  <a:pt x="29202" y="38149"/>
                </a:lnTo>
                <a:lnTo>
                  <a:pt x="28576" y="38113"/>
                </a:lnTo>
                <a:lnTo>
                  <a:pt x="27987" y="38057"/>
                </a:lnTo>
                <a:lnTo>
                  <a:pt x="27453" y="37984"/>
                </a:lnTo>
                <a:lnTo>
                  <a:pt x="26956" y="37928"/>
                </a:lnTo>
                <a:lnTo>
                  <a:pt x="26090" y="37781"/>
                </a:lnTo>
                <a:lnTo>
                  <a:pt x="25446" y="37652"/>
                </a:lnTo>
                <a:lnTo>
                  <a:pt x="25041" y="37560"/>
                </a:lnTo>
                <a:lnTo>
                  <a:pt x="24912" y="37523"/>
                </a:lnTo>
                <a:lnTo>
                  <a:pt x="24838" y="37395"/>
                </a:lnTo>
                <a:lnTo>
                  <a:pt x="24636" y="37026"/>
                </a:lnTo>
                <a:lnTo>
                  <a:pt x="24323" y="36456"/>
                </a:lnTo>
                <a:lnTo>
                  <a:pt x="23955" y="35664"/>
                </a:lnTo>
                <a:lnTo>
                  <a:pt x="23752" y="35204"/>
                </a:lnTo>
                <a:lnTo>
                  <a:pt x="23550" y="34706"/>
                </a:lnTo>
                <a:lnTo>
                  <a:pt x="23347" y="34154"/>
                </a:lnTo>
                <a:lnTo>
                  <a:pt x="23126" y="33565"/>
                </a:lnTo>
                <a:lnTo>
                  <a:pt x="22924" y="32957"/>
                </a:lnTo>
                <a:lnTo>
                  <a:pt x="22739" y="32294"/>
                </a:lnTo>
                <a:lnTo>
                  <a:pt x="22555" y="31613"/>
                </a:lnTo>
                <a:lnTo>
                  <a:pt x="22390" y="30895"/>
                </a:lnTo>
                <a:lnTo>
                  <a:pt x="22242" y="30159"/>
                </a:lnTo>
                <a:lnTo>
                  <a:pt x="22113" y="29385"/>
                </a:lnTo>
                <a:lnTo>
                  <a:pt x="22021" y="28612"/>
                </a:lnTo>
                <a:lnTo>
                  <a:pt x="21966" y="27802"/>
                </a:lnTo>
                <a:lnTo>
                  <a:pt x="21929" y="26974"/>
                </a:lnTo>
                <a:lnTo>
                  <a:pt x="21948" y="26145"/>
                </a:lnTo>
                <a:lnTo>
                  <a:pt x="22003" y="25298"/>
                </a:lnTo>
                <a:lnTo>
                  <a:pt x="22040" y="24856"/>
                </a:lnTo>
                <a:lnTo>
                  <a:pt x="22095" y="24433"/>
                </a:lnTo>
                <a:lnTo>
                  <a:pt x="22169" y="23991"/>
                </a:lnTo>
                <a:lnTo>
                  <a:pt x="22242" y="23567"/>
                </a:lnTo>
                <a:lnTo>
                  <a:pt x="22334" y="23125"/>
                </a:lnTo>
                <a:lnTo>
                  <a:pt x="22445" y="22684"/>
                </a:lnTo>
                <a:lnTo>
                  <a:pt x="22574" y="22260"/>
                </a:lnTo>
                <a:lnTo>
                  <a:pt x="22703" y="21818"/>
                </a:lnTo>
                <a:lnTo>
                  <a:pt x="22850" y="21376"/>
                </a:lnTo>
                <a:lnTo>
                  <a:pt x="23034" y="20935"/>
                </a:lnTo>
                <a:lnTo>
                  <a:pt x="23218" y="20493"/>
                </a:lnTo>
                <a:lnTo>
                  <a:pt x="23421" y="20069"/>
                </a:lnTo>
                <a:lnTo>
                  <a:pt x="23623" y="19627"/>
                </a:lnTo>
                <a:lnTo>
                  <a:pt x="23863" y="19185"/>
                </a:lnTo>
                <a:lnTo>
                  <a:pt x="24120" y="18762"/>
                </a:lnTo>
                <a:lnTo>
                  <a:pt x="24397" y="18320"/>
                </a:lnTo>
                <a:lnTo>
                  <a:pt x="24691" y="17897"/>
                </a:lnTo>
                <a:lnTo>
                  <a:pt x="24986" y="17473"/>
                </a:lnTo>
                <a:lnTo>
                  <a:pt x="25317" y="17050"/>
                </a:lnTo>
                <a:lnTo>
                  <a:pt x="25667" y="16645"/>
                </a:lnTo>
                <a:lnTo>
                  <a:pt x="26035" y="16240"/>
                </a:lnTo>
                <a:lnTo>
                  <a:pt x="26403" y="15834"/>
                </a:lnTo>
                <a:lnTo>
                  <a:pt x="26790" y="15448"/>
                </a:lnTo>
                <a:lnTo>
                  <a:pt x="27177" y="15061"/>
                </a:lnTo>
                <a:lnTo>
                  <a:pt x="27600" y="14693"/>
                </a:lnTo>
                <a:lnTo>
                  <a:pt x="28024" y="14325"/>
                </a:lnTo>
                <a:lnTo>
                  <a:pt x="28447" y="13956"/>
                </a:lnTo>
                <a:lnTo>
                  <a:pt x="28889" y="13607"/>
                </a:lnTo>
                <a:lnTo>
                  <a:pt x="29349" y="13257"/>
                </a:lnTo>
                <a:lnTo>
                  <a:pt x="29810" y="12925"/>
                </a:lnTo>
                <a:lnTo>
                  <a:pt x="30767" y="12263"/>
                </a:lnTo>
                <a:lnTo>
                  <a:pt x="31743" y="11637"/>
                </a:lnTo>
                <a:lnTo>
                  <a:pt x="32737" y="11047"/>
                </a:lnTo>
                <a:lnTo>
                  <a:pt x="33750" y="10477"/>
                </a:lnTo>
                <a:lnTo>
                  <a:pt x="34781" y="9943"/>
                </a:lnTo>
                <a:lnTo>
                  <a:pt x="35812" y="9446"/>
                </a:lnTo>
                <a:lnTo>
                  <a:pt x="36843" y="8949"/>
                </a:lnTo>
                <a:lnTo>
                  <a:pt x="37874" y="8507"/>
                </a:lnTo>
                <a:lnTo>
                  <a:pt x="38905" y="8065"/>
                </a:lnTo>
                <a:lnTo>
                  <a:pt x="39899" y="7678"/>
                </a:lnTo>
                <a:lnTo>
                  <a:pt x="40893" y="7291"/>
                </a:lnTo>
                <a:lnTo>
                  <a:pt x="41851" y="6960"/>
                </a:lnTo>
                <a:lnTo>
                  <a:pt x="42771" y="6629"/>
                </a:lnTo>
                <a:lnTo>
                  <a:pt x="43674" y="6334"/>
                </a:lnTo>
                <a:lnTo>
                  <a:pt x="45331" y="5819"/>
                </a:lnTo>
                <a:lnTo>
                  <a:pt x="46785" y="5395"/>
                </a:lnTo>
                <a:lnTo>
                  <a:pt x="47982" y="5082"/>
                </a:lnTo>
                <a:lnTo>
                  <a:pt x="48903" y="4861"/>
                </a:lnTo>
                <a:lnTo>
                  <a:pt x="49676" y="4677"/>
                </a:lnTo>
                <a:close/>
                <a:moveTo>
                  <a:pt x="1" y="0"/>
                </a:moveTo>
                <a:lnTo>
                  <a:pt x="1" y="53026"/>
                </a:lnTo>
                <a:lnTo>
                  <a:pt x="94269" y="53026"/>
                </a:lnTo>
                <a:lnTo>
                  <a:pt x="94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235802" y="2802078"/>
            <a:ext cx="1905613" cy="1255536"/>
          </a:xfrm>
          <a:custGeom>
            <a:avLst/>
            <a:gdLst/>
            <a:ahLst/>
            <a:cxnLst/>
            <a:rect l="l" t="t" r="r" b="b"/>
            <a:pathLst>
              <a:path w="19646" h="12944" extrusionOk="0">
                <a:moveTo>
                  <a:pt x="9261" y="0"/>
                </a:moveTo>
                <a:lnTo>
                  <a:pt x="8654" y="19"/>
                </a:lnTo>
                <a:lnTo>
                  <a:pt x="8065" y="37"/>
                </a:lnTo>
                <a:lnTo>
                  <a:pt x="7457" y="74"/>
                </a:lnTo>
                <a:lnTo>
                  <a:pt x="6868" y="129"/>
                </a:lnTo>
                <a:lnTo>
                  <a:pt x="6297" y="203"/>
                </a:lnTo>
                <a:lnTo>
                  <a:pt x="5174" y="350"/>
                </a:lnTo>
                <a:lnTo>
                  <a:pt x="4106" y="534"/>
                </a:lnTo>
                <a:lnTo>
                  <a:pt x="3130" y="737"/>
                </a:lnTo>
                <a:lnTo>
                  <a:pt x="2247" y="939"/>
                </a:lnTo>
                <a:lnTo>
                  <a:pt x="1492" y="1123"/>
                </a:lnTo>
                <a:lnTo>
                  <a:pt x="866" y="1289"/>
                </a:lnTo>
                <a:lnTo>
                  <a:pt x="405" y="1436"/>
                </a:lnTo>
                <a:lnTo>
                  <a:pt x="0" y="1547"/>
                </a:lnTo>
                <a:lnTo>
                  <a:pt x="203" y="1915"/>
                </a:lnTo>
                <a:lnTo>
                  <a:pt x="424" y="2357"/>
                </a:lnTo>
                <a:lnTo>
                  <a:pt x="737" y="2909"/>
                </a:lnTo>
                <a:lnTo>
                  <a:pt x="1142" y="3591"/>
                </a:lnTo>
                <a:lnTo>
                  <a:pt x="1602" y="4364"/>
                </a:lnTo>
                <a:lnTo>
                  <a:pt x="2155" y="5192"/>
                </a:lnTo>
                <a:lnTo>
                  <a:pt x="2762" y="6095"/>
                </a:lnTo>
                <a:lnTo>
                  <a:pt x="3425" y="6997"/>
                </a:lnTo>
                <a:lnTo>
                  <a:pt x="3793" y="7457"/>
                </a:lnTo>
                <a:lnTo>
                  <a:pt x="4161" y="7917"/>
                </a:lnTo>
                <a:lnTo>
                  <a:pt x="4548" y="8378"/>
                </a:lnTo>
                <a:lnTo>
                  <a:pt x="4953" y="8820"/>
                </a:lnTo>
                <a:lnTo>
                  <a:pt x="5358" y="9261"/>
                </a:lnTo>
                <a:lnTo>
                  <a:pt x="5800" y="9685"/>
                </a:lnTo>
                <a:lnTo>
                  <a:pt x="6223" y="10090"/>
                </a:lnTo>
                <a:lnTo>
                  <a:pt x="6684" y="10495"/>
                </a:lnTo>
                <a:lnTo>
                  <a:pt x="7144" y="10863"/>
                </a:lnTo>
                <a:lnTo>
                  <a:pt x="7604" y="11213"/>
                </a:lnTo>
                <a:lnTo>
                  <a:pt x="8083" y="11544"/>
                </a:lnTo>
                <a:lnTo>
                  <a:pt x="8580" y="11839"/>
                </a:lnTo>
                <a:lnTo>
                  <a:pt x="9077" y="12097"/>
                </a:lnTo>
                <a:lnTo>
                  <a:pt x="9574" y="12336"/>
                </a:lnTo>
                <a:lnTo>
                  <a:pt x="9979" y="12483"/>
                </a:lnTo>
                <a:lnTo>
                  <a:pt x="10385" y="12631"/>
                </a:lnTo>
                <a:lnTo>
                  <a:pt x="10790" y="12723"/>
                </a:lnTo>
                <a:lnTo>
                  <a:pt x="11195" y="12815"/>
                </a:lnTo>
                <a:lnTo>
                  <a:pt x="11581" y="12888"/>
                </a:lnTo>
                <a:lnTo>
                  <a:pt x="11986" y="12925"/>
                </a:lnTo>
                <a:lnTo>
                  <a:pt x="12355" y="12944"/>
                </a:lnTo>
                <a:lnTo>
                  <a:pt x="12741" y="12944"/>
                </a:lnTo>
                <a:lnTo>
                  <a:pt x="13109" y="12925"/>
                </a:lnTo>
                <a:lnTo>
                  <a:pt x="13478" y="12888"/>
                </a:lnTo>
                <a:lnTo>
                  <a:pt x="13846" y="12852"/>
                </a:lnTo>
                <a:lnTo>
                  <a:pt x="14196" y="12778"/>
                </a:lnTo>
                <a:lnTo>
                  <a:pt x="14527" y="12704"/>
                </a:lnTo>
                <a:lnTo>
                  <a:pt x="14877" y="12631"/>
                </a:lnTo>
                <a:lnTo>
                  <a:pt x="15208" y="12520"/>
                </a:lnTo>
                <a:lnTo>
                  <a:pt x="15521" y="12410"/>
                </a:lnTo>
                <a:lnTo>
                  <a:pt x="16129" y="12170"/>
                </a:lnTo>
                <a:lnTo>
                  <a:pt x="16718" y="11913"/>
                </a:lnTo>
                <a:lnTo>
                  <a:pt x="17252" y="11618"/>
                </a:lnTo>
                <a:lnTo>
                  <a:pt x="17731" y="11324"/>
                </a:lnTo>
                <a:lnTo>
                  <a:pt x="18173" y="11029"/>
                </a:lnTo>
                <a:lnTo>
                  <a:pt x="18559" y="10753"/>
                </a:lnTo>
                <a:lnTo>
                  <a:pt x="18891" y="10495"/>
                </a:lnTo>
                <a:lnTo>
                  <a:pt x="19167" y="10274"/>
                </a:lnTo>
                <a:lnTo>
                  <a:pt x="5929" y="4069"/>
                </a:lnTo>
                <a:lnTo>
                  <a:pt x="19646" y="9225"/>
                </a:lnTo>
                <a:lnTo>
                  <a:pt x="19646" y="9225"/>
                </a:lnTo>
                <a:lnTo>
                  <a:pt x="19609" y="8875"/>
                </a:lnTo>
                <a:lnTo>
                  <a:pt x="19572" y="8451"/>
                </a:lnTo>
                <a:lnTo>
                  <a:pt x="19498" y="7991"/>
                </a:lnTo>
                <a:lnTo>
                  <a:pt x="19406" y="7475"/>
                </a:lnTo>
                <a:lnTo>
                  <a:pt x="19277" y="6923"/>
                </a:lnTo>
                <a:lnTo>
                  <a:pt x="19112" y="6334"/>
                </a:lnTo>
                <a:lnTo>
                  <a:pt x="18909" y="5726"/>
                </a:lnTo>
                <a:lnTo>
                  <a:pt x="18651" y="5119"/>
                </a:lnTo>
                <a:lnTo>
                  <a:pt x="18504" y="4806"/>
                </a:lnTo>
                <a:lnTo>
                  <a:pt x="18338" y="4493"/>
                </a:lnTo>
                <a:lnTo>
                  <a:pt x="18173" y="4180"/>
                </a:lnTo>
                <a:lnTo>
                  <a:pt x="17989" y="3885"/>
                </a:lnTo>
                <a:lnTo>
                  <a:pt x="17786" y="3591"/>
                </a:lnTo>
                <a:lnTo>
                  <a:pt x="17565" y="3296"/>
                </a:lnTo>
                <a:lnTo>
                  <a:pt x="17326" y="3001"/>
                </a:lnTo>
                <a:lnTo>
                  <a:pt x="17086" y="2725"/>
                </a:lnTo>
                <a:lnTo>
                  <a:pt x="16810" y="2449"/>
                </a:lnTo>
                <a:lnTo>
                  <a:pt x="16534" y="2173"/>
                </a:lnTo>
                <a:lnTo>
                  <a:pt x="16221" y="1934"/>
                </a:lnTo>
                <a:lnTo>
                  <a:pt x="15890" y="1694"/>
                </a:lnTo>
                <a:lnTo>
                  <a:pt x="15558" y="1455"/>
                </a:lnTo>
                <a:lnTo>
                  <a:pt x="15190" y="1252"/>
                </a:lnTo>
                <a:lnTo>
                  <a:pt x="14803" y="1050"/>
                </a:lnTo>
                <a:lnTo>
                  <a:pt x="14398" y="866"/>
                </a:lnTo>
                <a:lnTo>
                  <a:pt x="13883" y="663"/>
                </a:lnTo>
                <a:lnTo>
                  <a:pt x="13349" y="497"/>
                </a:lnTo>
                <a:lnTo>
                  <a:pt x="12796" y="350"/>
                </a:lnTo>
                <a:lnTo>
                  <a:pt x="12226" y="240"/>
                </a:lnTo>
                <a:lnTo>
                  <a:pt x="11655" y="148"/>
                </a:lnTo>
                <a:lnTo>
                  <a:pt x="11066" y="74"/>
                </a:lnTo>
                <a:lnTo>
                  <a:pt x="10458" y="37"/>
                </a:lnTo>
                <a:lnTo>
                  <a:pt x="98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0" y="4136091"/>
            <a:ext cx="1085984" cy="1007319"/>
          </a:xfrm>
          <a:custGeom>
            <a:avLst/>
            <a:gdLst/>
            <a:ahLst/>
            <a:cxnLst/>
            <a:rect l="l" t="t" r="r" b="b"/>
            <a:pathLst>
              <a:path w="11196" h="10385" extrusionOk="0">
                <a:moveTo>
                  <a:pt x="3812" y="1"/>
                </a:moveTo>
                <a:lnTo>
                  <a:pt x="3518" y="19"/>
                </a:lnTo>
                <a:lnTo>
                  <a:pt x="2965" y="93"/>
                </a:lnTo>
                <a:lnTo>
                  <a:pt x="2431" y="203"/>
                </a:lnTo>
                <a:lnTo>
                  <a:pt x="1916" y="351"/>
                </a:lnTo>
                <a:lnTo>
                  <a:pt x="1400" y="535"/>
                </a:lnTo>
                <a:lnTo>
                  <a:pt x="922" y="756"/>
                </a:lnTo>
                <a:lnTo>
                  <a:pt x="443" y="995"/>
                </a:lnTo>
                <a:lnTo>
                  <a:pt x="1" y="1290"/>
                </a:lnTo>
                <a:lnTo>
                  <a:pt x="1" y="10385"/>
                </a:lnTo>
                <a:lnTo>
                  <a:pt x="10404" y="10385"/>
                </a:lnTo>
                <a:lnTo>
                  <a:pt x="10569" y="10017"/>
                </a:lnTo>
                <a:lnTo>
                  <a:pt x="10735" y="9630"/>
                </a:lnTo>
                <a:lnTo>
                  <a:pt x="10882" y="9225"/>
                </a:lnTo>
                <a:lnTo>
                  <a:pt x="10993" y="8820"/>
                </a:lnTo>
                <a:lnTo>
                  <a:pt x="11085" y="8397"/>
                </a:lnTo>
                <a:lnTo>
                  <a:pt x="11140" y="7973"/>
                </a:lnTo>
                <a:lnTo>
                  <a:pt x="11177" y="7550"/>
                </a:lnTo>
                <a:lnTo>
                  <a:pt x="11195" y="7108"/>
                </a:lnTo>
                <a:lnTo>
                  <a:pt x="11177" y="6740"/>
                </a:lnTo>
                <a:lnTo>
                  <a:pt x="11158" y="6390"/>
                </a:lnTo>
                <a:lnTo>
                  <a:pt x="11122" y="6021"/>
                </a:lnTo>
                <a:lnTo>
                  <a:pt x="11048" y="5672"/>
                </a:lnTo>
                <a:lnTo>
                  <a:pt x="10974" y="5340"/>
                </a:lnTo>
                <a:lnTo>
                  <a:pt x="10882" y="4990"/>
                </a:lnTo>
                <a:lnTo>
                  <a:pt x="10772" y="4659"/>
                </a:lnTo>
                <a:lnTo>
                  <a:pt x="10643" y="4346"/>
                </a:lnTo>
                <a:lnTo>
                  <a:pt x="10496" y="4033"/>
                </a:lnTo>
                <a:lnTo>
                  <a:pt x="10330" y="3720"/>
                </a:lnTo>
                <a:lnTo>
                  <a:pt x="10164" y="3425"/>
                </a:lnTo>
                <a:lnTo>
                  <a:pt x="9980" y="3131"/>
                </a:lnTo>
                <a:lnTo>
                  <a:pt x="9778" y="2855"/>
                </a:lnTo>
                <a:lnTo>
                  <a:pt x="9575" y="2578"/>
                </a:lnTo>
                <a:lnTo>
                  <a:pt x="9354" y="2321"/>
                </a:lnTo>
                <a:lnTo>
                  <a:pt x="9115" y="2081"/>
                </a:lnTo>
                <a:lnTo>
                  <a:pt x="8875" y="1842"/>
                </a:lnTo>
                <a:lnTo>
                  <a:pt x="8618" y="1621"/>
                </a:lnTo>
                <a:lnTo>
                  <a:pt x="8341" y="1419"/>
                </a:lnTo>
                <a:lnTo>
                  <a:pt x="8065" y="1216"/>
                </a:lnTo>
                <a:lnTo>
                  <a:pt x="7771" y="1032"/>
                </a:lnTo>
                <a:lnTo>
                  <a:pt x="7476" y="866"/>
                </a:lnTo>
                <a:lnTo>
                  <a:pt x="7163" y="700"/>
                </a:lnTo>
                <a:lnTo>
                  <a:pt x="6850" y="553"/>
                </a:lnTo>
                <a:lnTo>
                  <a:pt x="6537" y="424"/>
                </a:lnTo>
                <a:lnTo>
                  <a:pt x="6206" y="314"/>
                </a:lnTo>
                <a:lnTo>
                  <a:pt x="5856" y="222"/>
                </a:lnTo>
                <a:lnTo>
                  <a:pt x="5525" y="148"/>
                </a:lnTo>
                <a:lnTo>
                  <a:pt x="5175" y="74"/>
                </a:lnTo>
                <a:lnTo>
                  <a:pt x="4806" y="38"/>
                </a:lnTo>
                <a:lnTo>
                  <a:pt x="4457" y="19"/>
                </a:lnTo>
                <a:lnTo>
                  <a:pt x="4088" y="1"/>
                </a:lnTo>
                <a:close/>
              </a:path>
            </a:pathLst>
          </a:custGeom>
          <a:solidFill>
            <a:srgbClr val="1D5885">
              <a:alpha val="1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B148"/>
              </a:solidFill>
            </a:endParaRPr>
          </a:p>
        </p:txBody>
      </p:sp>
      <p:sp>
        <p:nvSpPr>
          <p:cNvPr id="19" name="Google Shape;19;p3"/>
          <p:cNvSpPr/>
          <p:nvPr/>
        </p:nvSpPr>
        <p:spPr>
          <a:xfrm>
            <a:off x="0" y="0"/>
            <a:ext cx="1936070" cy="2500305"/>
          </a:xfrm>
          <a:custGeom>
            <a:avLst/>
            <a:gdLst/>
            <a:ahLst/>
            <a:cxnLst/>
            <a:rect l="l" t="t" r="r" b="b"/>
            <a:pathLst>
              <a:path w="19960" h="25777" extrusionOk="0">
                <a:moveTo>
                  <a:pt x="1" y="0"/>
                </a:moveTo>
                <a:lnTo>
                  <a:pt x="1" y="24727"/>
                </a:lnTo>
                <a:lnTo>
                  <a:pt x="627" y="24967"/>
                </a:lnTo>
                <a:lnTo>
                  <a:pt x="1290" y="25188"/>
                </a:lnTo>
                <a:lnTo>
                  <a:pt x="1953" y="25353"/>
                </a:lnTo>
                <a:lnTo>
                  <a:pt x="2615" y="25501"/>
                </a:lnTo>
                <a:lnTo>
                  <a:pt x="3297" y="25629"/>
                </a:lnTo>
                <a:lnTo>
                  <a:pt x="3996" y="25703"/>
                </a:lnTo>
                <a:lnTo>
                  <a:pt x="4696" y="25758"/>
                </a:lnTo>
                <a:lnTo>
                  <a:pt x="5414" y="25777"/>
                </a:lnTo>
                <a:lnTo>
                  <a:pt x="6169" y="25758"/>
                </a:lnTo>
                <a:lnTo>
                  <a:pt x="6905" y="25703"/>
                </a:lnTo>
                <a:lnTo>
                  <a:pt x="7623" y="25611"/>
                </a:lnTo>
                <a:lnTo>
                  <a:pt x="8341" y="25482"/>
                </a:lnTo>
                <a:lnTo>
                  <a:pt x="9041" y="25316"/>
                </a:lnTo>
                <a:lnTo>
                  <a:pt x="9741" y="25114"/>
                </a:lnTo>
                <a:lnTo>
                  <a:pt x="10422" y="24893"/>
                </a:lnTo>
                <a:lnTo>
                  <a:pt x="11085" y="24635"/>
                </a:lnTo>
                <a:lnTo>
                  <a:pt x="11711" y="24341"/>
                </a:lnTo>
                <a:lnTo>
                  <a:pt x="12355" y="24028"/>
                </a:lnTo>
                <a:lnTo>
                  <a:pt x="12963" y="23678"/>
                </a:lnTo>
                <a:lnTo>
                  <a:pt x="13552" y="23291"/>
                </a:lnTo>
                <a:lnTo>
                  <a:pt x="14123" y="22886"/>
                </a:lnTo>
                <a:lnTo>
                  <a:pt x="14675" y="22463"/>
                </a:lnTo>
                <a:lnTo>
                  <a:pt x="15191" y="22002"/>
                </a:lnTo>
                <a:lnTo>
                  <a:pt x="15706" y="21524"/>
                </a:lnTo>
                <a:lnTo>
                  <a:pt x="16185" y="21008"/>
                </a:lnTo>
                <a:lnTo>
                  <a:pt x="16645" y="20493"/>
                </a:lnTo>
                <a:lnTo>
                  <a:pt x="17069" y="19940"/>
                </a:lnTo>
                <a:lnTo>
                  <a:pt x="17474" y="19370"/>
                </a:lnTo>
                <a:lnTo>
                  <a:pt x="17860" y="18780"/>
                </a:lnTo>
                <a:lnTo>
                  <a:pt x="18210" y="18173"/>
                </a:lnTo>
                <a:lnTo>
                  <a:pt x="18523" y="17528"/>
                </a:lnTo>
                <a:lnTo>
                  <a:pt x="18818" y="16902"/>
                </a:lnTo>
                <a:lnTo>
                  <a:pt x="19076" y="16240"/>
                </a:lnTo>
                <a:lnTo>
                  <a:pt x="19296" y="15558"/>
                </a:lnTo>
                <a:lnTo>
                  <a:pt x="19499" y="14859"/>
                </a:lnTo>
                <a:lnTo>
                  <a:pt x="19665" y="14159"/>
                </a:lnTo>
                <a:lnTo>
                  <a:pt x="19794" y="13441"/>
                </a:lnTo>
                <a:lnTo>
                  <a:pt x="19886" y="12723"/>
                </a:lnTo>
                <a:lnTo>
                  <a:pt x="19941" y="11986"/>
                </a:lnTo>
                <a:lnTo>
                  <a:pt x="19959" y="11232"/>
                </a:lnTo>
                <a:lnTo>
                  <a:pt x="19959" y="10808"/>
                </a:lnTo>
                <a:lnTo>
                  <a:pt x="19941" y="10385"/>
                </a:lnTo>
                <a:lnTo>
                  <a:pt x="19904" y="9980"/>
                </a:lnTo>
                <a:lnTo>
                  <a:pt x="19867" y="9556"/>
                </a:lnTo>
                <a:lnTo>
                  <a:pt x="19812" y="9151"/>
                </a:lnTo>
                <a:lnTo>
                  <a:pt x="19738" y="8746"/>
                </a:lnTo>
                <a:lnTo>
                  <a:pt x="19665" y="8341"/>
                </a:lnTo>
                <a:lnTo>
                  <a:pt x="19591" y="7936"/>
                </a:lnTo>
                <a:lnTo>
                  <a:pt x="19481" y="7549"/>
                </a:lnTo>
                <a:lnTo>
                  <a:pt x="19389" y="7163"/>
                </a:lnTo>
                <a:lnTo>
                  <a:pt x="19260" y="6776"/>
                </a:lnTo>
                <a:lnTo>
                  <a:pt x="19131" y="6389"/>
                </a:lnTo>
                <a:lnTo>
                  <a:pt x="19002" y="6021"/>
                </a:lnTo>
                <a:lnTo>
                  <a:pt x="18855" y="5653"/>
                </a:lnTo>
                <a:lnTo>
                  <a:pt x="18523" y="4916"/>
                </a:lnTo>
                <a:lnTo>
                  <a:pt x="18155" y="4217"/>
                </a:lnTo>
                <a:lnTo>
                  <a:pt x="17750" y="3536"/>
                </a:lnTo>
                <a:lnTo>
                  <a:pt x="17326" y="2873"/>
                </a:lnTo>
                <a:lnTo>
                  <a:pt x="16848" y="2247"/>
                </a:lnTo>
                <a:lnTo>
                  <a:pt x="16351" y="1639"/>
                </a:lnTo>
                <a:lnTo>
                  <a:pt x="15817" y="1068"/>
                </a:lnTo>
                <a:lnTo>
                  <a:pt x="15246" y="516"/>
                </a:lnTo>
                <a:lnTo>
                  <a:pt x="14657" y="0"/>
                </a:lnTo>
                <a:close/>
              </a:path>
            </a:pathLst>
          </a:custGeom>
          <a:solidFill>
            <a:srgbClr val="1D5885">
              <a:alpha val="1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B148"/>
              </a:solidFill>
            </a:endParaRPr>
          </a:p>
        </p:txBody>
      </p:sp>
      <p:sp>
        <p:nvSpPr>
          <p:cNvPr id="20" name="Google Shape;20;p3"/>
          <p:cNvSpPr/>
          <p:nvPr/>
        </p:nvSpPr>
        <p:spPr>
          <a:xfrm>
            <a:off x="2221739" y="0"/>
            <a:ext cx="971624" cy="843005"/>
          </a:xfrm>
          <a:custGeom>
            <a:avLst/>
            <a:gdLst/>
            <a:ahLst/>
            <a:cxnLst/>
            <a:rect l="l" t="t" r="r" b="b"/>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1D5885">
              <a:alpha val="1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B148"/>
              </a:solidFill>
            </a:endParaRPr>
          </a:p>
        </p:txBody>
      </p:sp>
      <p:sp>
        <p:nvSpPr>
          <p:cNvPr id="21" name="Google Shape;21;p3"/>
          <p:cNvSpPr/>
          <p:nvPr/>
        </p:nvSpPr>
        <p:spPr>
          <a:xfrm>
            <a:off x="1680587" y="3914645"/>
            <a:ext cx="1491337" cy="1228764"/>
          </a:xfrm>
          <a:custGeom>
            <a:avLst/>
            <a:gdLst/>
            <a:ahLst/>
            <a:cxnLst/>
            <a:rect l="l" t="t" r="r" b="b"/>
            <a:pathLst>
              <a:path w="15375" h="12668" extrusionOk="0">
                <a:moveTo>
                  <a:pt x="6500" y="1"/>
                </a:moveTo>
                <a:lnTo>
                  <a:pt x="6187" y="167"/>
                </a:lnTo>
                <a:lnTo>
                  <a:pt x="5837" y="406"/>
                </a:lnTo>
                <a:lnTo>
                  <a:pt x="5377" y="719"/>
                </a:lnTo>
                <a:lnTo>
                  <a:pt x="4843" y="1105"/>
                </a:lnTo>
                <a:lnTo>
                  <a:pt x="4254" y="1603"/>
                </a:lnTo>
                <a:lnTo>
                  <a:pt x="3941" y="1879"/>
                </a:lnTo>
                <a:lnTo>
                  <a:pt x="3609" y="2173"/>
                </a:lnTo>
                <a:lnTo>
                  <a:pt x="3296" y="2486"/>
                </a:lnTo>
                <a:lnTo>
                  <a:pt x="2965" y="2818"/>
                </a:lnTo>
                <a:lnTo>
                  <a:pt x="2652" y="3186"/>
                </a:lnTo>
                <a:lnTo>
                  <a:pt x="2339" y="3573"/>
                </a:lnTo>
                <a:lnTo>
                  <a:pt x="2026" y="3978"/>
                </a:lnTo>
                <a:lnTo>
                  <a:pt x="1731" y="4401"/>
                </a:lnTo>
                <a:lnTo>
                  <a:pt x="1455" y="4843"/>
                </a:lnTo>
                <a:lnTo>
                  <a:pt x="1179" y="5303"/>
                </a:lnTo>
                <a:lnTo>
                  <a:pt x="939" y="5782"/>
                </a:lnTo>
                <a:lnTo>
                  <a:pt x="718" y="6298"/>
                </a:lnTo>
                <a:lnTo>
                  <a:pt x="516" y="6813"/>
                </a:lnTo>
                <a:lnTo>
                  <a:pt x="350" y="7365"/>
                </a:lnTo>
                <a:lnTo>
                  <a:pt x="203" y="7936"/>
                </a:lnTo>
                <a:lnTo>
                  <a:pt x="92" y="8525"/>
                </a:lnTo>
                <a:lnTo>
                  <a:pt x="19" y="9133"/>
                </a:lnTo>
                <a:lnTo>
                  <a:pt x="0" y="9759"/>
                </a:lnTo>
                <a:lnTo>
                  <a:pt x="0" y="10403"/>
                </a:lnTo>
                <a:lnTo>
                  <a:pt x="19" y="10735"/>
                </a:lnTo>
                <a:lnTo>
                  <a:pt x="56" y="11066"/>
                </a:lnTo>
                <a:lnTo>
                  <a:pt x="111" y="11471"/>
                </a:lnTo>
                <a:lnTo>
                  <a:pt x="185" y="11858"/>
                </a:lnTo>
                <a:lnTo>
                  <a:pt x="258" y="12263"/>
                </a:lnTo>
                <a:lnTo>
                  <a:pt x="369" y="12668"/>
                </a:lnTo>
                <a:lnTo>
                  <a:pt x="15209" y="12668"/>
                </a:lnTo>
                <a:lnTo>
                  <a:pt x="15264" y="12245"/>
                </a:lnTo>
                <a:lnTo>
                  <a:pt x="15319" y="11821"/>
                </a:lnTo>
                <a:lnTo>
                  <a:pt x="15337" y="11398"/>
                </a:lnTo>
                <a:lnTo>
                  <a:pt x="15356" y="10974"/>
                </a:lnTo>
                <a:lnTo>
                  <a:pt x="15374" y="10551"/>
                </a:lnTo>
                <a:lnTo>
                  <a:pt x="15356" y="10127"/>
                </a:lnTo>
                <a:lnTo>
                  <a:pt x="15337" y="9722"/>
                </a:lnTo>
                <a:lnTo>
                  <a:pt x="15301" y="9317"/>
                </a:lnTo>
                <a:lnTo>
                  <a:pt x="15245" y="8986"/>
                </a:lnTo>
                <a:lnTo>
                  <a:pt x="15209" y="8654"/>
                </a:lnTo>
                <a:lnTo>
                  <a:pt x="15061" y="8028"/>
                </a:lnTo>
                <a:lnTo>
                  <a:pt x="14896" y="7421"/>
                </a:lnTo>
                <a:lnTo>
                  <a:pt x="14675" y="6850"/>
                </a:lnTo>
                <a:lnTo>
                  <a:pt x="14435" y="6298"/>
                </a:lnTo>
                <a:lnTo>
                  <a:pt x="14177" y="5782"/>
                </a:lnTo>
                <a:lnTo>
                  <a:pt x="13883" y="5285"/>
                </a:lnTo>
                <a:lnTo>
                  <a:pt x="13570" y="4825"/>
                </a:lnTo>
                <a:lnTo>
                  <a:pt x="13238" y="4383"/>
                </a:lnTo>
                <a:lnTo>
                  <a:pt x="12889" y="3959"/>
                </a:lnTo>
                <a:lnTo>
                  <a:pt x="12520" y="3573"/>
                </a:lnTo>
                <a:lnTo>
                  <a:pt x="12152" y="3204"/>
                </a:lnTo>
                <a:lnTo>
                  <a:pt x="11766" y="2855"/>
                </a:lnTo>
                <a:lnTo>
                  <a:pt x="11379" y="2523"/>
                </a:lnTo>
                <a:lnTo>
                  <a:pt x="10992" y="2229"/>
                </a:lnTo>
                <a:lnTo>
                  <a:pt x="10587" y="1952"/>
                </a:lnTo>
                <a:lnTo>
                  <a:pt x="10201" y="1695"/>
                </a:lnTo>
                <a:lnTo>
                  <a:pt x="9814" y="1455"/>
                </a:lnTo>
                <a:lnTo>
                  <a:pt x="9427" y="1234"/>
                </a:lnTo>
                <a:lnTo>
                  <a:pt x="9059" y="1050"/>
                </a:lnTo>
                <a:lnTo>
                  <a:pt x="8378" y="700"/>
                </a:lnTo>
                <a:lnTo>
                  <a:pt x="7770" y="443"/>
                </a:lnTo>
                <a:lnTo>
                  <a:pt x="7236" y="240"/>
                </a:lnTo>
                <a:lnTo>
                  <a:pt x="6850" y="93"/>
                </a:lnTo>
                <a:lnTo>
                  <a:pt x="65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ctrTitle"/>
          </p:nvPr>
        </p:nvSpPr>
        <p:spPr>
          <a:xfrm>
            <a:off x="5349175" y="1964350"/>
            <a:ext cx="31089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a:endParaRPr/>
          </a:p>
        </p:txBody>
      </p:sp>
      <p:sp>
        <p:nvSpPr>
          <p:cNvPr id="23" name="Google Shape;23;p3"/>
          <p:cNvSpPr txBox="1">
            <a:spLocks noGrp="1"/>
          </p:cNvSpPr>
          <p:nvPr>
            <p:ph type="subTitle" idx="1"/>
          </p:nvPr>
        </p:nvSpPr>
        <p:spPr>
          <a:xfrm>
            <a:off x="5349175" y="3221054"/>
            <a:ext cx="31089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a:endParaRPr/>
          </a:p>
        </p:txBody>
      </p:sp>
    </p:spTree>
    <p:extLst>
      <p:ext uri="{BB962C8B-B14F-4D97-AF65-F5344CB8AC3E}">
        <p14:creationId xmlns:p14="http://schemas.microsoft.com/office/powerpoint/2010/main" val="638985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leaves">
  <p:cSld name="Blank with leaves">
    <p:bg>
      <p:bgPr>
        <a:solidFill>
          <a:schemeClr val="accent1"/>
        </a:solidFill>
        <a:effectLst/>
      </p:bgPr>
    </p:bg>
    <p:spTree>
      <p:nvGrpSpPr>
        <p:cNvPr id="1" name="Shape 92"/>
        <p:cNvGrpSpPr/>
        <p:nvPr/>
      </p:nvGrpSpPr>
      <p:grpSpPr>
        <a:xfrm>
          <a:off x="0" y="0"/>
          <a:ext cx="0" cy="0"/>
          <a:chOff x="0" y="0"/>
          <a:chExt cx="0" cy="0"/>
        </a:xfrm>
      </p:grpSpPr>
      <p:sp>
        <p:nvSpPr>
          <p:cNvPr id="93" name="Google Shape;93;p12"/>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
        <p:nvSpPr>
          <p:cNvPr id="94" name="Google Shape;94;p12"/>
          <p:cNvSpPr/>
          <p:nvPr/>
        </p:nvSpPr>
        <p:spPr>
          <a:xfrm rot="3560713">
            <a:off x="7919979" y="4139908"/>
            <a:ext cx="1129759" cy="685684"/>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2"/>
          <p:cNvSpPr/>
          <p:nvPr/>
        </p:nvSpPr>
        <p:spPr>
          <a:xfrm rot="1619439">
            <a:off x="7518911" y="3963338"/>
            <a:ext cx="440102" cy="657294"/>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2"/>
          <p:cNvSpPr/>
          <p:nvPr/>
        </p:nvSpPr>
        <p:spPr>
          <a:xfrm rot="-5564790">
            <a:off x="1156803" y="211500"/>
            <a:ext cx="672035" cy="536827"/>
          </a:xfrm>
          <a:custGeom>
            <a:avLst/>
            <a:gdLst/>
            <a:ahLst/>
            <a:cxnLst/>
            <a:rect l="l" t="t" r="r" b="b"/>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2"/>
          <p:cNvSpPr/>
          <p:nvPr/>
        </p:nvSpPr>
        <p:spPr>
          <a:xfrm rot="8585060">
            <a:off x="241104" y="264328"/>
            <a:ext cx="975659" cy="1597185"/>
          </a:xfrm>
          <a:custGeom>
            <a:avLst/>
            <a:gdLst/>
            <a:ahLst/>
            <a:cxnLst/>
            <a:rect l="l" t="t" r="r" b="b"/>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B148"/>
              </a:solidFill>
            </a:endParaRPr>
          </a:p>
        </p:txBody>
      </p:sp>
    </p:spTree>
    <p:extLst>
      <p:ext uri="{BB962C8B-B14F-4D97-AF65-F5344CB8AC3E}">
        <p14:creationId xmlns:p14="http://schemas.microsoft.com/office/powerpoint/2010/main" val="3448654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51"/>
        <p:cNvGrpSpPr/>
        <p:nvPr/>
      </p:nvGrpSpPr>
      <p:grpSpPr>
        <a:xfrm>
          <a:off x="0" y="0"/>
          <a:ext cx="0" cy="0"/>
          <a:chOff x="0" y="0"/>
          <a:chExt cx="0" cy="0"/>
        </a:xfrm>
      </p:grpSpPr>
      <p:sp>
        <p:nvSpPr>
          <p:cNvPr id="52" name="Google Shape;52;p7"/>
          <p:cNvSpPr/>
          <p:nvPr/>
        </p:nvSpPr>
        <p:spPr>
          <a:xfrm>
            <a:off x="0" y="0"/>
            <a:ext cx="9143954" cy="5143389"/>
          </a:xfrm>
          <a:custGeom>
            <a:avLst/>
            <a:gdLst/>
            <a:ahLst/>
            <a:cxnLst/>
            <a:rect l="l" t="t" r="r" b="b"/>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a:off x="2007373" y="2801981"/>
            <a:ext cx="1494925" cy="907315"/>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rot="758744">
            <a:off x="1198314" y="3395329"/>
            <a:ext cx="582376" cy="869781"/>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1993115" y="0"/>
            <a:ext cx="1828888" cy="1393078"/>
          </a:xfrm>
          <a:custGeom>
            <a:avLst/>
            <a:gdLst/>
            <a:ahLst/>
            <a:cxnLst/>
            <a:rect l="l" t="t" r="r" b="b"/>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a:off x="1793105" y="4243274"/>
            <a:ext cx="1271637" cy="900137"/>
          </a:xfrm>
          <a:custGeom>
            <a:avLst/>
            <a:gdLst/>
            <a:ahLst/>
            <a:cxnLst/>
            <a:rect l="l" t="t" r="r" b="b"/>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a:off x="0" y="2907418"/>
            <a:ext cx="971624" cy="1607346"/>
          </a:xfrm>
          <a:custGeom>
            <a:avLst/>
            <a:gdLst/>
            <a:ahLst/>
            <a:cxnLst/>
            <a:rect l="l" t="t" r="r" b="b"/>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txBox="1">
            <a:spLocks noGrp="1"/>
          </p:cNvSpPr>
          <p:nvPr>
            <p:ph type="title"/>
          </p:nvPr>
        </p:nvSpPr>
        <p:spPr>
          <a:xfrm>
            <a:off x="3822000" y="893225"/>
            <a:ext cx="4864800" cy="690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9" name="Google Shape;59;p7"/>
          <p:cNvSpPr txBox="1">
            <a:spLocks noGrp="1"/>
          </p:cNvSpPr>
          <p:nvPr>
            <p:ph type="body" idx="1"/>
          </p:nvPr>
        </p:nvSpPr>
        <p:spPr>
          <a:xfrm>
            <a:off x="3822000" y="1725900"/>
            <a:ext cx="2361300" cy="3024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0" name="Google Shape;60;p7"/>
          <p:cNvSpPr txBox="1">
            <a:spLocks noGrp="1"/>
          </p:cNvSpPr>
          <p:nvPr>
            <p:ph type="body" idx="2"/>
          </p:nvPr>
        </p:nvSpPr>
        <p:spPr>
          <a:xfrm>
            <a:off x="6325498" y="1725900"/>
            <a:ext cx="2361300" cy="3024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1" name="Google Shape;61;p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1459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3268075" y="1884025"/>
            <a:ext cx="4360200" cy="841800"/>
          </a:xfrm>
          <a:prstGeom prst="rect">
            <a:avLst/>
          </a:prstGeom>
        </p:spPr>
        <p:txBody>
          <a:bodyPr spcFirstLastPara="1" wrap="square" lIns="91425" tIns="91425" rIns="91425" bIns="91425" anchor="t" anchorCtr="0">
            <a:noAutofit/>
          </a:bodyPr>
          <a:lstStyle>
            <a:lvl1pPr lvl="0" algn="l">
              <a:spcBef>
                <a:spcPts val="0"/>
              </a:spcBef>
              <a:spcAft>
                <a:spcPts val="0"/>
              </a:spcAft>
              <a:buSzPts val="6000"/>
              <a:buNone/>
              <a:defRPr sz="6000"/>
            </a:lvl1pPr>
            <a:lvl2pPr lvl="1" algn="l">
              <a:spcBef>
                <a:spcPts val="0"/>
              </a:spcBef>
              <a:spcAft>
                <a:spcPts val="0"/>
              </a:spcAft>
              <a:buSzPts val="6000"/>
              <a:buNone/>
              <a:defRPr sz="6000"/>
            </a:lvl2pPr>
            <a:lvl3pPr lvl="2" algn="l">
              <a:spcBef>
                <a:spcPts val="0"/>
              </a:spcBef>
              <a:spcAft>
                <a:spcPts val="0"/>
              </a:spcAft>
              <a:buSzPts val="6000"/>
              <a:buNone/>
              <a:defRPr sz="6000"/>
            </a:lvl3pPr>
            <a:lvl4pPr lvl="3" algn="l">
              <a:spcBef>
                <a:spcPts val="0"/>
              </a:spcBef>
              <a:spcAft>
                <a:spcPts val="0"/>
              </a:spcAft>
              <a:buSzPts val="6000"/>
              <a:buNone/>
              <a:defRPr sz="6000"/>
            </a:lvl4pPr>
            <a:lvl5pPr lvl="4" algn="l">
              <a:spcBef>
                <a:spcPts val="0"/>
              </a:spcBef>
              <a:spcAft>
                <a:spcPts val="0"/>
              </a:spcAft>
              <a:buSzPts val="6000"/>
              <a:buNone/>
              <a:defRPr sz="6000"/>
            </a:lvl5pPr>
            <a:lvl6pPr lvl="5" algn="l">
              <a:spcBef>
                <a:spcPts val="0"/>
              </a:spcBef>
              <a:spcAft>
                <a:spcPts val="0"/>
              </a:spcAft>
              <a:buSzPts val="6000"/>
              <a:buNone/>
              <a:defRPr sz="6000"/>
            </a:lvl6pPr>
            <a:lvl7pPr lvl="6" algn="l">
              <a:spcBef>
                <a:spcPts val="0"/>
              </a:spcBef>
              <a:spcAft>
                <a:spcPts val="0"/>
              </a:spcAft>
              <a:buSzPts val="6000"/>
              <a:buNone/>
              <a:defRPr sz="6000"/>
            </a:lvl7pPr>
            <a:lvl8pPr lvl="7" algn="l">
              <a:spcBef>
                <a:spcPts val="0"/>
              </a:spcBef>
              <a:spcAft>
                <a:spcPts val="0"/>
              </a:spcAft>
              <a:buSzPts val="6000"/>
              <a:buNone/>
              <a:defRPr sz="6000"/>
            </a:lvl8pPr>
            <a:lvl9pPr lvl="8" algn="l">
              <a:spcBef>
                <a:spcPts val="0"/>
              </a:spcBef>
              <a:spcAft>
                <a:spcPts val="0"/>
              </a:spcAft>
              <a:buSzPts val="6000"/>
              <a:buNone/>
              <a:defRPr sz="6000"/>
            </a:lvl9pPr>
          </a:lstStyle>
          <a:p>
            <a:endParaRPr/>
          </a:p>
        </p:txBody>
      </p:sp>
      <p:sp>
        <p:nvSpPr>
          <p:cNvPr id="29" name="Google Shape;29;p3"/>
          <p:cNvSpPr txBox="1">
            <a:spLocks noGrp="1"/>
          </p:cNvSpPr>
          <p:nvPr>
            <p:ph type="title" idx="2" hasCustomPrompt="1"/>
          </p:nvPr>
        </p:nvSpPr>
        <p:spPr>
          <a:xfrm>
            <a:off x="2007600" y="2205475"/>
            <a:ext cx="1104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 name="Google Shape;30;p3"/>
          <p:cNvSpPr txBox="1">
            <a:spLocks noGrp="1"/>
          </p:cNvSpPr>
          <p:nvPr>
            <p:ph type="subTitle" idx="1"/>
          </p:nvPr>
        </p:nvSpPr>
        <p:spPr>
          <a:xfrm>
            <a:off x="3268075" y="2917500"/>
            <a:ext cx="4134000" cy="3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rtl="0">
              <a:lnSpc>
                <a:spcPct val="100000"/>
              </a:lnSpc>
              <a:spcBef>
                <a:spcPts val="0"/>
              </a:spcBef>
              <a:spcAft>
                <a:spcPts val="0"/>
              </a:spcAft>
              <a:buSzPts val="1500"/>
              <a:buNone/>
              <a:defRPr sz="1500"/>
            </a:lvl2pPr>
            <a:lvl3pPr lvl="2" rtl="0">
              <a:lnSpc>
                <a:spcPct val="100000"/>
              </a:lnSpc>
              <a:spcBef>
                <a:spcPts val="0"/>
              </a:spcBef>
              <a:spcAft>
                <a:spcPts val="0"/>
              </a:spcAft>
              <a:buSzPts val="1500"/>
              <a:buNone/>
              <a:defRPr sz="1500"/>
            </a:lvl3pPr>
            <a:lvl4pPr lvl="3" rtl="0">
              <a:lnSpc>
                <a:spcPct val="100000"/>
              </a:lnSpc>
              <a:spcBef>
                <a:spcPts val="0"/>
              </a:spcBef>
              <a:spcAft>
                <a:spcPts val="0"/>
              </a:spcAft>
              <a:buSzPts val="1500"/>
              <a:buNone/>
              <a:defRPr sz="1500"/>
            </a:lvl4pPr>
            <a:lvl5pPr lvl="4" rtl="0">
              <a:lnSpc>
                <a:spcPct val="100000"/>
              </a:lnSpc>
              <a:spcBef>
                <a:spcPts val="0"/>
              </a:spcBef>
              <a:spcAft>
                <a:spcPts val="0"/>
              </a:spcAft>
              <a:buSzPts val="1500"/>
              <a:buNone/>
              <a:defRPr sz="1500"/>
            </a:lvl5pPr>
            <a:lvl6pPr lvl="5" rtl="0">
              <a:lnSpc>
                <a:spcPct val="100000"/>
              </a:lnSpc>
              <a:spcBef>
                <a:spcPts val="0"/>
              </a:spcBef>
              <a:spcAft>
                <a:spcPts val="0"/>
              </a:spcAft>
              <a:buSzPts val="1500"/>
              <a:buNone/>
              <a:defRPr sz="1500"/>
            </a:lvl6pPr>
            <a:lvl7pPr lvl="6" rtl="0">
              <a:lnSpc>
                <a:spcPct val="100000"/>
              </a:lnSpc>
              <a:spcBef>
                <a:spcPts val="0"/>
              </a:spcBef>
              <a:spcAft>
                <a:spcPts val="0"/>
              </a:spcAft>
              <a:buSzPts val="1500"/>
              <a:buNone/>
              <a:defRPr sz="1500"/>
            </a:lvl7pPr>
            <a:lvl8pPr lvl="7" rtl="0">
              <a:lnSpc>
                <a:spcPct val="100000"/>
              </a:lnSpc>
              <a:spcBef>
                <a:spcPts val="0"/>
              </a:spcBef>
              <a:spcAft>
                <a:spcPts val="0"/>
              </a:spcAft>
              <a:buSzPts val="1500"/>
              <a:buNone/>
              <a:defRPr sz="1500"/>
            </a:lvl8pPr>
            <a:lvl9pPr lvl="8" rtl="0">
              <a:lnSpc>
                <a:spcPct val="100000"/>
              </a:lnSpc>
              <a:spcBef>
                <a:spcPts val="0"/>
              </a:spcBef>
              <a:spcAft>
                <a:spcPts val="0"/>
              </a:spcAft>
              <a:buSzPts val="1500"/>
              <a:buNone/>
              <a:defRPr sz="1500"/>
            </a:lvl9pPr>
          </a:lstStyle>
          <a:p>
            <a:endParaRPr/>
          </a:p>
        </p:txBody>
      </p:sp>
      <p:sp>
        <p:nvSpPr>
          <p:cNvPr id="31" name="Google Shape;31;p3"/>
          <p:cNvSpPr txBox="1">
            <a:spLocks noGrp="1"/>
          </p:cNvSpPr>
          <p:nvPr>
            <p:ph type="subTitle" idx="3"/>
          </p:nvPr>
        </p:nvSpPr>
        <p:spPr>
          <a:xfrm>
            <a:off x="2763150" y="415500"/>
            <a:ext cx="3617700" cy="409500"/>
          </a:xfrm>
          <a:prstGeom prst="rect">
            <a:avLst/>
          </a:prstGeom>
        </p:spPr>
        <p:txBody>
          <a:bodyPr spcFirstLastPara="1" wrap="square" lIns="91425" tIns="91425" rIns="91425" bIns="91425" anchor="t" anchorCtr="0">
            <a:noAutofit/>
          </a:bodyPr>
          <a:lstStyle>
            <a:lvl1pPr lvl="0" algn="ctr" rtl="0">
              <a:lnSpc>
                <a:spcPct val="85000"/>
              </a:lnSpc>
              <a:spcBef>
                <a:spcPts val="0"/>
              </a:spcBef>
              <a:spcAft>
                <a:spcPts val="0"/>
              </a:spcAft>
              <a:buSzPts val="3000"/>
              <a:buFont typeface="Elsie"/>
              <a:buNone/>
              <a:defRPr sz="3000">
                <a:latin typeface="Elsie"/>
                <a:ea typeface="Elsie"/>
                <a:cs typeface="Elsie"/>
                <a:sym typeface="Elsie"/>
              </a:defRPr>
            </a:lvl1pPr>
            <a:lvl2pPr lvl="1" algn="ctr" rtl="0">
              <a:lnSpc>
                <a:spcPct val="85000"/>
              </a:lnSpc>
              <a:spcBef>
                <a:spcPts val="0"/>
              </a:spcBef>
              <a:spcAft>
                <a:spcPts val="0"/>
              </a:spcAft>
              <a:buSzPts val="3000"/>
              <a:buFont typeface="Elsie"/>
              <a:buNone/>
              <a:defRPr sz="3000">
                <a:latin typeface="Elsie"/>
                <a:ea typeface="Elsie"/>
                <a:cs typeface="Elsie"/>
                <a:sym typeface="Elsie"/>
              </a:defRPr>
            </a:lvl2pPr>
            <a:lvl3pPr lvl="2" algn="ctr" rtl="0">
              <a:lnSpc>
                <a:spcPct val="85000"/>
              </a:lnSpc>
              <a:spcBef>
                <a:spcPts val="0"/>
              </a:spcBef>
              <a:spcAft>
                <a:spcPts val="0"/>
              </a:spcAft>
              <a:buSzPts val="3000"/>
              <a:buFont typeface="Elsie"/>
              <a:buNone/>
              <a:defRPr sz="3000">
                <a:latin typeface="Elsie"/>
                <a:ea typeface="Elsie"/>
                <a:cs typeface="Elsie"/>
                <a:sym typeface="Elsie"/>
              </a:defRPr>
            </a:lvl3pPr>
            <a:lvl4pPr lvl="3" algn="ctr" rtl="0">
              <a:lnSpc>
                <a:spcPct val="85000"/>
              </a:lnSpc>
              <a:spcBef>
                <a:spcPts val="0"/>
              </a:spcBef>
              <a:spcAft>
                <a:spcPts val="0"/>
              </a:spcAft>
              <a:buSzPts val="3000"/>
              <a:buFont typeface="Elsie"/>
              <a:buNone/>
              <a:defRPr sz="3000">
                <a:latin typeface="Elsie"/>
                <a:ea typeface="Elsie"/>
                <a:cs typeface="Elsie"/>
                <a:sym typeface="Elsie"/>
              </a:defRPr>
            </a:lvl4pPr>
            <a:lvl5pPr lvl="4" algn="ctr" rtl="0">
              <a:lnSpc>
                <a:spcPct val="85000"/>
              </a:lnSpc>
              <a:spcBef>
                <a:spcPts val="0"/>
              </a:spcBef>
              <a:spcAft>
                <a:spcPts val="0"/>
              </a:spcAft>
              <a:buSzPts val="3000"/>
              <a:buFont typeface="Elsie"/>
              <a:buNone/>
              <a:defRPr sz="3000">
                <a:latin typeface="Elsie"/>
                <a:ea typeface="Elsie"/>
                <a:cs typeface="Elsie"/>
                <a:sym typeface="Elsie"/>
              </a:defRPr>
            </a:lvl5pPr>
            <a:lvl6pPr lvl="5" algn="ctr" rtl="0">
              <a:lnSpc>
                <a:spcPct val="85000"/>
              </a:lnSpc>
              <a:spcBef>
                <a:spcPts val="0"/>
              </a:spcBef>
              <a:spcAft>
                <a:spcPts val="0"/>
              </a:spcAft>
              <a:buSzPts val="3000"/>
              <a:buFont typeface="Elsie"/>
              <a:buNone/>
              <a:defRPr sz="3000">
                <a:latin typeface="Elsie"/>
                <a:ea typeface="Elsie"/>
                <a:cs typeface="Elsie"/>
                <a:sym typeface="Elsie"/>
              </a:defRPr>
            </a:lvl6pPr>
            <a:lvl7pPr lvl="6" algn="ctr" rtl="0">
              <a:lnSpc>
                <a:spcPct val="85000"/>
              </a:lnSpc>
              <a:spcBef>
                <a:spcPts val="0"/>
              </a:spcBef>
              <a:spcAft>
                <a:spcPts val="0"/>
              </a:spcAft>
              <a:buSzPts val="3000"/>
              <a:buFont typeface="Elsie"/>
              <a:buNone/>
              <a:defRPr sz="3000">
                <a:latin typeface="Elsie"/>
                <a:ea typeface="Elsie"/>
                <a:cs typeface="Elsie"/>
                <a:sym typeface="Elsie"/>
              </a:defRPr>
            </a:lvl7pPr>
            <a:lvl8pPr lvl="7" algn="ctr" rtl="0">
              <a:lnSpc>
                <a:spcPct val="85000"/>
              </a:lnSpc>
              <a:spcBef>
                <a:spcPts val="0"/>
              </a:spcBef>
              <a:spcAft>
                <a:spcPts val="0"/>
              </a:spcAft>
              <a:buSzPts val="3000"/>
              <a:buFont typeface="Elsie"/>
              <a:buNone/>
              <a:defRPr sz="3000">
                <a:latin typeface="Elsie"/>
                <a:ea typeface="Elsie"/>
                <a:cs typeface="Elsie"/>
                <a:sym typeface="Elsie"/>
              </a:defRPr>
            </a:lvl8pPr>
            <a:lvl9pPr lvl="8" algn="ctr" rtl="0">
              <a:lnSpc>
                <a:spcPct val="85000"/>
              </a:lnSpc>
              <a:spcBef>
                <a:spcPts val="0"/>
              </a:spcBef>
              <a:spcAft>
                <a:spcPts val="0"/>
              </a:spcAft>
              <a:buSzPts val="3000"/>
              <a:buFont typeface="Elsie"/>
              <a:buNone/>
              <a:defRPr sz="3000">
                <a:latin typeface="Elsie"/>
                <a:ea typeface="Elsie"/>
                <a:cs typeface="Elsie"/>
                <a:sym typeface="Elsie"/>
              </a:defRPr>
            </a:lvl9pPr>
          </a:lstStyle>
          <a:p>
            <a:endParaRPr/>
          </a:p>
        </p:txBody>
      </p:sp>
      <p:pic>
        <p:nvPicPr>
          <p:cNvPr id="32" name="Google Shape;32;p3"/>
          <p:cNvPicPr preferRelativeResize="0"/>
          <p:nvPr/>
        </p:nvPicPr>
        <p:blipFill>
          <a:blip r:embed="rId2">
            <a:alphaModFix/>
          </a:blip>
          <a:stretch>
            <a:fillRect/>
          </a:stretch>
        </p:blipFill>
        <p:spPr>
          <a:xfrm>
            <a:off x="-2142773" y="-2165234"/>
            <a:ext cx="4244610" cy="4149461"/>
          </a:xfrm>
          <a:prstGeom prst="rect">
            <a:avLst/>
          </a:prstGeom>
          <a:noFill/>
          <a:ln>
            <a:noFill/>
          </a:ln>
        </p:spPr>
      </p:pic>
      <p:pic>
        <p:nvPicPr>
          <p:cNvPr id="33" name="Google Shape;33;p3"/>
          <p:cNvPicPr preferRelativeResize="0"/>
          <p:nvPr/>
        </p:nvPicPr>
        <p:blipFill>
          <a:blip r:embed="rId3">
            <a:alphaModFix amt="85000"/>
          </a:blip>
          <a:stretch>
            <a:fillRect/>
          </a:stretch>
        </p:blipFill>
        <p:spPr>
          <a:xfrm rot="-10290020">
            <a:off x="8246617" y="2180139"/>
            <a:ext cx="2149923" cy="4149461"/>
          </a:xfrm>
          <a:prstGeom prst="rect">
            <a:avLst/>
          </a:prstGeom>
          <a:noFill/>
          <a:ln>
            <a:noFill/>
          </a:ln>
        </p:spPr>
      </p:pic>
      <p:pic>
        <p:nvPicPr>
          <p:cNvPr id="34" name="Google Shape;34;p3"/>
          <p:cNvPicPr preferRelativeResize="0"/>
          <p:nvPr/>
        </p:nvPicPr>
        <p:blipFill>
          <a:blip r:embed="rId4">
            <a:alphaModFix/>
          </a:blip>
          <a:stretch>
            <a:fillRect/>
          </a:stretch>
        </p:blipFill>
        <p:spPr>
          <a:xfrm rot="5400000" flipH="1">
            <a:off x="6591102" y="3057484"/>
            <a:ext cx="2438141" cy="4149461"/>
          </a:xfrm>
          <a:prstGeom prst="rect">
            <a:avLst/>
          </a:prstGeom>
          <a:noFill/>
          <a:ln>
            <a:noFill/>
          </a:ln>
        </p:spPr>
      </p:pic>
      <p:pic>
        <p:nvPicPr>
          <p:cNvPr id="35" name="Google Shape;35;p3"/>
          <p:cNvPicPr preferRelativeResize="0"/>
          <p:nvPr/>
        </p:nvPicPr>
        <p:blipFill>
          <a:blip r:embed="rId5">
            <a:alphaModFix amt="93000"/>
          </a:blip>
          <a:stretch>
            <a:fillRect/>
          </a:stretch>
        </p:blipFill>
        <p:spPr>
          <a:xfrm rot="899978">
            <a:off x="-1129986" y="3944902"/>
            <a:ext cx="3137871" cy="2374619"/>
          </a:xfrm>
          <a:prstGeom prst="rect">
            <a:avLst/>
          </a:prstGeom>
          <a:noFill/>
          <a:ln>
            <a:noFill/>
          </a:ln>
        </p:spPr>
      </p:pic>
      <p:grpSp>
        <p:nvGrpSpPr>
          <p:cNvPr id="36" name="Google Shape;36;p3"/>
          <p:cNvGrpSpPr/>
          <p:nvPr/>
        </p:nvGrpSpPr>
        <p:grpSpPr>
          <a:xfrm rot="-9843748">
            <a:off x="-1856614" y="3615954"/>
            <a:ext cx="6773460" cy="3032522"/>
            <a:chOff x="-2179296" y="-1575346"/>
            <a:chExt cx="6773190" cy="3032401"/>
          </a:xfrm>
        </p:grpSpPr>
        <p:sp>
          <p:nvSpPr>
            <p:cNvPr id="37" name="Google Shape;37;p3"/>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9" name="Google Shape;39;p3"/>
          <p:cNvPicPr preferRelativeResize="0"/>
          <p:nvPr/>
        </p:nvPicPr>
        <p:blipFill>
          <a:blip r:embed="rId6">
            <a:alphaModFix amt="80000"/>
          </a:blip>
          <a:stretch>
            <a:fillRect/>
          </a:stretch>
        </p:blipFill>
        <p:spPr>
          <a:xfrm rot="10254490" flipH="1">
            <a:off x="6804111" y="-945649"/>
            <a:ext cx="2704279" cy="2153661"/>
          </a:xfrm>
          <a:prstGeom prst="rect">
            <a:avLst/>
          </a:prstGeom>
          <a:noFill/>
          <a:ln>
            <a:noFill/>
          </a:ln>
        </p:spPr>
      </p:pic>
      <p:grpSp>
        <p:nvGrpSpPr>
          <p:cNvPr id="40" name="Google Shape;40;p3"/>
          <p:cNvGrpSpPr/>
          <p:nvPr/>
        </p:nvGrpSpPr>
        <p:grpSpPr>
          <a:xfrm>
            <a:off x="-1779286" y="-2808752"/>
            <a:ext cx="5868117" cy="5436508"/>
            <a:chOff x="-1779286" y="-2808752"/>
            <a:chExt cx="5868117" cy="5436508"/>
          </a:xfrm>
        </p:grpSpPr>
        <p:sp>
          <p:nvSpPr>
            <p:cNvPr id="41" name="Google Shape;41;p3"/>
            <p:cNvSpPr/>
            <p:nvPr/>
          </p:nvSpPr>
          <p:spPr>
            <a:xfrm rot="1412825">
              <a:off x="-1168388" y="-1675646"/>
              <a:ext cx="3242620" cy="3734151"/>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7941910">
              <a:off x="-1564624" y="-731066"/>
              <a:ext cx="6189506" cy="1281135"/>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3"/>
          <p:cNvSpPr/>
          <p:nvPr/>
        </p:nvSpPr>
        <p:spPr>
          <a:xfrm rot="-755884">
            <a:off x="7247051" y="4194931"/>
            <a:ext cx="4925101" cy="1005318"/>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3"/>
          <p:cNvGrpSpPr/>
          <p:nvPr/>
        </p:nvGrpSpPr>
        <p:grpSpPr>
          <a:xfrm rot="-9830479">
            <a:off x="5911255" y="-1455215"/>
            <a:ext cx="4124034" cy="4274851"/>
            <a:chOff x="-1006197" y="2528167"/>
            <a:chExt cx="4124011" cy="4274827"/>
          </a:xfrm>
        </p:grpSpPr>
        <p:sp>
          <p:nvSpPr>
            <p:cNvPr id="45" name="Google Shape;45;p3"/>
            <p:cNvSpPr/>
            <p:nvPr/>
          </p:nvSpPr>
          <p:spPr>
            <a:xfrm rot="3599952">
              <a:off x="-582431" y="3237252"/>
              <a:ext cx="3230477" cy="2843740"/>
            </a:xfrm>
            <a:custGeom>
              <a:avLst/>
              <a:gdLst/>
              <a:ahLst/>
              <a:cxnLst/>
              <a:rect l="l" t="t" r="r" b="b"/>
              <a:pathLst>
                <a:path w="91960" h="80951" fill="none" extrusionOk="0">
                  <a:moveTo>
                    <a:pt x="0" y="80951"/>
                  </a:moveTo>
                  <a:cubicBezTo>
                    <a:pt x="5748" y="77405"/>
                    <a:pt x="13488" y="72561"/>
                    <a:pt x="22990" y="57567"/>
                  </a:cubicBezTo>
                  <a:cubicBezTo>
                    <a:pt x="32492" y="42550"/>
                    <a:pt x="37706" y="26721"/>
                    <a:pt x="52446" y="16107"/>
                  </a:cubicBezTo>
                  <a:cubicBezTo>
                    <a:pt x="67185" y="5516"/>
                    <a:pt x="91959" y="0"/>
                    <a:pt x="91959"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3599952">
              <a:off x="-584296" y="3289291"/>
              <a:ext cx="3346931" cy="2752580"/>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7"/>
        <p:cNvGrpSpPr/>
        <p:nvPr/>
      </p:nvGrpSpPr>
      <p:grpSpPr>
        <a:xfrm>
          <a:off x="0" y="0"/>
          <a:ext cx="0" cy="0"/>
          <a:chOff x="0" y="0"/>
          <a:chExt cx="0" cy="0"/>
        </a:xfrm>
      </p:grpSpPr>
      <p:pic>
        <p:nvPicPr>
          <p:cNvPr id="48" name="Google Shape;48;p4"/>
          <p:cNvPicPr preferRelativeResize="0"/>
          <p:nvPr/>
        </p:nvPicPr>
        <p:blipFill>
          <a:blip r:embed="rId2">
            <a:alphaModFix/>
          </a:blip>
          <a:stretch>
            <a:fillRect/>
          </a:stretch>
        </p:blipFill>
        <p:spPr>
          <a:xfrm rot="10800000">
            <a:off x="7363115" y="3913141"/>
            <a:ext cx="4244610" cy="4149461"/>
          </a:xfrm>
          <a:prstGeom prst="rect">
            <a:avLst/>
          </a:prstGeom>
          <a:noFill/>
          <a:ln>
            <a:noFill/>
          </a:ln>
        </p:spPr>
      </p:pic>
      <p:pic>
        <p:nvPicPr>
          <p:cNvPr id="49" name="Google Shape;49;p4"/>
          <p:cNvPicPr preferRelativeResize="0"/>
          <p:nvPr/>
        </p:nvPicPr>
        <p:blipFill>
          <a:blip r:embed="rId3">
            <a:alphaModFix/>
          </a:blip>
          <a:stretch>
            <a:fillRect/>
          </a:stretch>
        </p:blipFill>
        <p:spPr>
          <a:xfrm>
            <a:off x="-12" y="4298839"/>
            <a:ext cx="4276039" cy="4149460"/>
          </a:xfrm>
          <a:prstGeom prst="rect">
            <a:avLst/>
          </a:prstGeom>
          <a:noFill/>
          <a:ln>
            <a:noFill/>
          </a:ln>
        </p:spPr>
      </p:pic>
      <p:pic>
        <p:nvPicPr>
          <p:cNvPr id="50" name="Google Shape;50;p4"/>
          <p:cNvPicPr preferRelativeResize="0"/>
          <p:nvPr/>
        </p:nvPicPr>
        <p:blipFill>
          <a:blip r:embed="rId4">
            <a:alphaModFix/>
          </a:blip>
          <a:stretch>
            <a:fillRect/>
          </a:stretch>
        </p:blipFill>
        <p:spPr>
          <a:xfrm>
            <a:off x="-989148" y="-2523141"/>
            <a:ext cx="2438141" cy="4149461"/>
          </a:xfrm>
          <a:prstGeom prst="rect">
            <a:avLst/>
          </a:prstGeom>
          <a:noFill/>
          <a:ln>
            <a:noFill/>
          </a:ln>
        </p:spPr>
      </p:pic>
      <p:pic>
        <p:nvPicPr>
          <p:cNvPr id="51" name="Google Shape;51;p4"/>
          <p:cNvPicPr preferRelativeResize="0"/>
          <p:nvPr/>
        </p:nvPicPr>
        <p:blipFill>
          <a:blip r:embed="rId5">
            <a:alphaModFix amt="93000"/>
          </a:blip>
          <a:stretch>
            <a:fillRect/>
          </a:stretch>
        </p:blipFill>
        <p:spPr>
          <a:xfrm rot="9503870">
            <a:off x="7538614" y="-1108172"/>
            <a:ext cx="3137871" cy="2374619"/>
          </a:xfrm>
          <a:prstGeom prst="rect">
            <a:avLst/>
          </a:prstGeom>
          <a:noFill/>
          <a:ln>
            <a:noFill/>
          </a:ln>
        </p:spPr>
      </p:pic>
      <p:grpSp>
        <p:nvGrpSpPr>
          <p:cNvPr id="52" name="Google Shape;52;p4"/>
          <p:cNvGrpSpPr/>
          <p:nvPr/>
        </p:nvGrpSpPr>
        <p:grpSpPr>
          <a:xfrm>
            <a:off x="5986115" y="-1602408"/>
            <a:ext cx="4124011" cy="4274827"/>
            <a:chOff x="-1006197" y="2528167"/>
            <a:chExt cx="4124011" cy="4274827"/>
          </a:xfrm>
        </p:grpSpPr>
        <p:sp>
          <p:nvSpPr>
            <p:cNvPr id="53" name="Google Shape;53;p4"/>
            <p:cNvSpPr/>
            <p:nvPr/>
          </p:nvSpPr>
          <p:spPr>
            <a:xfrm rot="3599952">
              <a:off x="-582431" y="3237252"/>
              <a:ext cx="3230477" cy="2843740"/>
            </a:xfrm>
            <a:custGeom>
              <a:avLst/>
              <a:gdLst/>
              <a:ahLst/>
              <a:cxnLst/>
              <a:rect l="l" t="t" r="r" b="b"/>
              <a:pathLst>
                <a:path w="91960" h="80951" fill="none" extrusionOk="0">
                  <a:moveTo>
                    <a:pt x="0" y="80951"/>
                  </a:moveTo>
                  <a:cubicBezTo>
                    <a:pt x="5748" y="77405"/>
                    <a:pt x="13488" y="72561"/>
                    <a:pt x="22990" y="57567"/>
                  </a:cubicBezTo>
                  <a:cubicBezTo>
                    <a:pt x="32492" y="42550"/>
                    <a:pt x="37706" y="26721"/>
                    <a:pt x="52446" y="16107"/>
                  </a:cubicBezTo>
                  <a:cubicBezTo>
                    <a:pt x="67185" y="5516"/>
                    <a:pt x="91959" y="0"/>
                    <a:pt x="91959"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rot="3599952">
              <a:off x="-584296" y="3289291"/>
              <a:ext cx="3346931" cy="2752580"/>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5" name="Google Shape;55;p4"/>
          <p:cNvPicPr preferRelativeResize="0"/>
          <p:nvPr/>
        </p:nvPicPr>
        <p:blipFill>
          <a:blip r:embed="rId4">
            <a:alphaModFix/>
          </a:blip>
          <a:stretch>
            <a:fillRect/>
          </a:stretch>
        </p:blipFill>
        <p:spPr>
          <a:xfrm rot="-5400000">
            <a:off x="-1984698" y="3254596"/>
            <a:ext cx="2438141" cy="4149461"/>
          </a:xfrm>
          <a:prstGeom prst="rect">
            <a:avLst/>
          </a:prstGeom>
          <a:noFill/>
          <a:ln>
            <a:noFill/>
          </a:ln>
        </p:spPr>
      </p:pic>
      <p:sp>
        <p:nvSpPr>
          <p:cNvPr id="56" name="Google Shape;5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7" name="Google Shape;57;p4"/>
          <p:cNvSpPr txBox="1">
            <a:spLocks noGrp="1"/>
          </p:cNvSpPr>
          <p:nvPr>
            <p:ph type="subTitle" idx="1"/>
          </p:nvPr>
        </p:nvSpPr>
        <p:spPr>
          <a:xfrm>
            <a:off x="713250" y="1239375"/>
            <a:ext cx="7717500" cy="4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 name="Google Shape;58;p4"/>
          <p:cNvSpPr txBox="1">
            <a:spLocks noGrp="1"/>
          </p:cNvSpPr>
          <p:nvPr>
            <p:ph type="body" idx="2"/>
          </p:nvPr>
        </p:nvSpPr>
        <p:spPr>
          <a:xfrm>
            <a:off x="751550" y="1697675"/>
            <a:ext cx="3702900" cy="1154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2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pic>
        <p:nvPicPr>
          <p:cNvPr id="76" name="Google Shape;76;p6"/>
          <p:cNvPicPr preferRelativeResize="0"/>
          <p:nvPr/>
        </p:nvPicPr>
        <p:blipFill>
          <a:blip r:embed="rId2">
            <a:alphaModFix amt="80000"/>
          </a:blip>
          <a:stretch>
            <a:fillRect/>
          </a:stretch>
        </p:blipFill>
        <p:spPr>
          <a:xfrm rot="-1329456">
            <a:off x="-2025123" y="4526301"/>
            <a:ext cx="3334940" cy="2781674"/>
          </a:xfrm>
          <a:prstGeom prst="rect">
            <a:avLst/>
          </a:prstGeom>
          <a:noFill/>
          <a:ln>
            <a:noFill/>
          </a:ln>
        </p:spPr>
      </p:pic>
      <p:pic>
        <p:nvPicPr>
          <p:cNvPr id="77" name="Google Shape;77;p6"/>
          <p:cNvPicPr preferRelativeResize="0"/>
          <p:nvPr/>
        </p:nvPicPr>
        <p:blipFill>
          <a:blip r:embed="rId3">
            <a:alphaModFix/>
          </a:blip>
          <a:stretch>
            <a:fillRect/>
          </a:stretch>
        </p:blipFill>
        <p:spPr>
          <a:xfrm>
            <a:off x="-2156073" y="-2701584"/>
            <a:ext cx="4244610" cy="4149461"/>
          </a:xfrm>
          <a:prstGeom prst="rect">
            <a:avLst/>
          </a:prstGeom>
          <a:noFill/>
          <a:ln>
            <a:noFill/>
          </a:ln>
        </p:spPr>
      </p:pic>
      <p:pic>
        <p:nvPicPr>
          <p:cNvPr id="78" name="Google Shape;78;p6"/>
          <p:cNvPicPr preferRelativeResize="0"/>
          <p:nvPr/>
        </p:nvPicPr>
        <p:blipFill>
          <a:blip r:embed="rId4">
            <a:alphaModFix/>
          </a:blip>
          <a:stretch>
            <a:fillRect/>
          </a:stretch>
        </p:blipFill>
        <p:spPr>
          <a:xfrm rot="5400000" flipH="1">
            <a:off x="8559390" y="3448634"/>
            <a:ext cx="2438141" cy="4149461"/>
          </a:xfrm>
          <a:prstGeom prst="rect">
            <a:avLst/>
          </a:prstGeom>
          <a:noFill/>
          <a:ln>
            <a:noFill/>
          </a:ln>
        </p:spPr>
      </p:pic>
      <p:pic>
        <p:nvPicPr>
          <p:cNvPr id="79" name="Google Shape;79;p6"/>
          <p:cNvPicPr preferRelativeResize="0"/>
          <p:nvPr/>
        </p:nvPicPr>
        <p:blipFill>
          <a:blip r:embed="rId5">
            <a:alphaModFix/>
          </a:blip>
          <a:stretch>
            <a:fillRect/>
          </a:stretch>
        </p:blipFill>
        <p:spPr>
          <a:xfrm>
            <a:off x="8125245" y="-1657825"/>
            <a:ext cx="5037385" cy="5143501"/>
          </a:xfrm>
          <a:prstGeom prst="rect">
            <a:avLst/>
          </a:prstGeom>
          <a:noFill/>
          <a:ln>
            <a:noFill/>
          </a:ln>
        </p:spPr>
      </p:pic>
      <p:grpSp>
        <p:nvGrpSpPr>
          <p:cNvPr id="80" name="Google Shape;80;p6"/>
          <p:cNvGrpSpPr/>
          <p:nvPr/>
        </p:nvGrpSpPr>
        <p:grpSpPr>
          <a:xfrm rot="-6395962">
            <a:off x="-3192721" y="3853863"/>
            <a:ext cx="6773715" cy="3032636"/>
            <a:chOff x="-2179296" y="-1575346"/>
            <a:chExt cx="6773190" cy="3032401"/>
          </a:xfrm>
        </p:grpSpPr>
        <p:sp>
          <p:nvSpPr>
            <p:cNvPr id="81" name="Google Shape;81;p6"/>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6"/>
          <p:cNvGrpSpPr/>
          <p:nvPr/>
        </p:nvGrpSpPr>
        <p:grpSpPr>
          <a:xfrm>
            <a:off x="7703714" y="-1560286"/>
            <a:ext cx="3552752" cy="3572522"/>
            <a:chOff x="7703714" y="-1560286"/>
            <a:chExt cx="3552752" cy="3572522"/>
          </a:xfrm>
        </p:grpSpPr>
        <p:sp>
          <p:nvSpPr>
            <p:cNvPr id="84" name="Google Shape;84;p6"/>
            <p:cNvSpPr/>
            <p:nvPr/>
          </p:nvSpPr>
          <p:spPr>
            <a:xfrm rot="-1552978">
              <a:off x="8451351" y="-1185457"/>
              <a:ext cx="2335266" cy="2689257"/>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1552978">
              <a:off x="8173563" y="-1051849"/>
              <a:ext cx="2335266" cy="2689257"/>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7"/>
        <p:cNvGrpSpPr/>
        <p:nvPr/>
      </p:nvGrpSpPr>
      <p:grpSpPr>
        <a:xfrm>
          <a:off x="0" y="0"/>
          <a:ext cx="0" cy="0"/>
          <a:chOff x="0" y="0"/>
          <a:chExt cx="0" cy="0"/>
        </a:xfrm>
      </p:grpSpPr>
      <p:pic>
        <p:nvPicPr>
          <p:cNvPr id="88" name="Google Shape;88;p7"/>
          <p:cNvPicPr preferRelativeResize="0"/>
          <p:nvPr/>
        </p:nvPicPr>
        <p:blipFill>
          <a:blip r:embed="rId2">
            <a:alphaModFix/>
          </a:blip>
          <a:stretch>
            <a:fillRect/>
          </a:stretch>
        </p:blipFill>
        <p:spPr>
          <a:xfrm>
            <a:off x="1747690" y="4256129"/>
            <a:ext cx="4244610" cy="4149461"/>
          </a:xfrm>
          <a:prstGeom prst="rect">
            <a:avLst/>
          </a:prstGeom>
          <a:noFill/>
          <a:ln>
            <a:noFill/>
          </a:ln>
        </p:spPr>
      </p:pic>
      <p:pic>
        <p:nvPicPr>
          <p:cNvPr id="89" name="Google Shape;89;p7"/>
          <p:cNvPicPr preferRelativeResize="0"/>
          <p:nvPr/>
        </p:nvPicPr>
        <p:blipFill>
          <a:blip r:embed="rId3">
            <a:alphaModFix/>
          </a:blip>
          <a:stretch>
            <a:fillRect/>
          </a:stretch>
        </p:blipFill>
        <p:spPr>
          <a:xfrm>
            <a:off x="-1121423" y="-2383504"/>
            <a:ext cx="2438141" cy="4149461"/>
          </a:xfrm>
          <a:prstGeom prst="rect">
            <a:avLst/>
          </a:prstGeom>
          <a:noFill/>
          <a:ln>
            <a:noFill/>
          </a:ln>
        </p:spPr>
      </p:pic>
      <p:grpSp>
        <p:nvGrpSpPr>
          <p:cNvPr id="90" name="Google Shape;90;p7"/>
          <p:cNvGrpSpPr/>
          <p:nvPr/>
        </p:nvGrpSpPr>
        <p:grpSpPr>
          <a:xfrm>
            <a:off x="-2204585" y="2471080"/>
            <a:ext cx="4124011" cy="4274827"/>
            <a:chOff x="-1006197" y="2528167"/>
            <a:chExt cx="4124011" cy="4274827"/>
          </a:xfrm>
        </p:grpSpPr>
        <p:sp>
          <p:nvSpPr>
            <p:cNvPr id="91" name="Google Shape;91;p7"/>
            <p:cNvSpPr/>
            <p:nvPr/>
          </p:nvSpPr>
          <p:spPr>
            <a:xfrm rot="3599952">
              <a:off x="-582431" y="3237252"/>
              <a:ext cx="3230477" cy="2843740"/>
            </a:xfrm>
            <a:custGeom>
              <a:avLst/>
              <a:gdLst/>
              <a:ahLst/>
              <a:cxnLst/>
              <a:rect l="l" t="t" r="r" b="b"/>
              <a:pathLst>
                <a:path w="91960" h="80951" fill="none" extrusionOk="0">
                  <a:moveTo>
                    <a:pt x="0" y="80951"/>
                  </a:moveTo>
                  <a:cubicBezTo>
                    <a:pt x="5748" y="77405"/>
                    <a:pt x="13488" y="72561"/>
                    <a:pt x="22990" y="57567"/>
                  </a:cubicBezTo>
                  <a:cubicBezTo>
                    <a:pt x="32492" y="42550"/>
                    <a:pt x="37706" y="26721"/>
                    <a:pt x="52446" y="16107"/>
                  </a:cubicBezTo>
                  <a:cubicBezTo>
                    <a:pt x="67185" y="5516"/>
                    <a:pt x="91959" y="0"/>
                    <a:pt x="91959"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rot="3599952">
              <a:off x="-584296" y="3289291"/>
              <a:ext cx="3346931" cy="2752580"/>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7"/>
          <p:cNvGrpSpPr/>
          <p:nvPr/>
        </p:nvGrpSpPr>
        <p:grpSpPr>
          <a:xfrm>
            <a:off x="-1121421" y="-1824971"/>
            <a:ext cx="6773190" cy="3032401"/>
            <a:chOff x="-2179296" y="-1575346"/>
            <a:chExt cx="6773190" cy="3032401"/>
          </a:xfrm>
        </p:grpSpPr>
        <p:sp>
          <p:nvSpPr>
            <p:cNvPr id="94" name="Google Shape;94;p7"/>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96;p7"/>
          <p:cNvGrpSpPr/>
          <p:nvPr/>
        </p:nvGrpSpPr>
        <p:grpSpPr>
          <a:xfrm>
            <a:off x="5667539" y="3798001"/>
            <a:ext cx="4599325" cy="4494817"/>
            <a:chOff x="5667539" y="3798001"/>
            <a:chExt cx="4599325" cy="4494817"/>
          </a:xfrm>
        </p:grpSpPr>
        <p:sp>
          <p:nvSpPr>
            <p:cNvPr id="97" name="Google Shape;97;p7"/>
            <p:cNvSpPr/>
            <p:nvPr/>
          </p:nvSpPr>
          <p:spPr>
            <a:xfrm rot="6406817">
              <a:off x="6389933" y="4334470"/>
              <a:ext cx="3242596" cy="3734123"/>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rot="6406817">
              <a:off x="6301873" y="4022226"/>
              <a:ext cx="3242596" cy="3734123"/>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7"/>
          <p:cNvSpPr txBox="1">
            <a:spLocks noGrp="1"/>
          </p:cNvSpPr>
          <p:nvPr>
            <p:ph type="title"/>
          </p:nvPr>
        </p:nvSpPr>
        <p:spPr>
          <a:xfrm>
            <a:off x="867025" y="1238400"/>
            <a:ext cx="3525900" cy="1558500"/>
          </a:xfrm>
          <a:prstGeom prst="rect">
            <a:avLst/>
          </a:prstGeom>
        </p:spPr>
        <p:txBody>
          <a:bodyPr spcFirstLastPara="1" wrap="square" lIns="91425" tIns="91425" rIns="91425" bIns="91425" anchor="t" anchorCtr="0">
            <a:noAutofit/>
          </a:bodyPr>
          <a:lstStyle>
            <a:lvl1pPr lvl="0" rtl="0">
              <a:lnSpc>
                <a:spcPct val="85000"/>
              </a:lnSpc>
              <a:spcBef>
                <a:spcPts val="0"/>
              </a:spcBef>
              <a:spcAft>
                <a:spcPts val="0"/>
              </a:spcAft>
              <a:buSzPts val="3500"/>
              <a:buNone/>
              <a:defRPr/>
            </a:lvl1pPr>
            <a:lvl2pPr lvl="1" rtl="0">
              <a:lnSpc>
                <a:spcPct val="85000"/>
              </a:lnSpc>
              <a:spcBef>
                <a:spcPts val="0"/>
              </a:spcBef>
              <a:spcAft>
                <a:spcPts val="0"/>
              </a:spcAft>
              <a:buSzPts val="3500"/>
              <a:buNone/>
              <a:defRPr/>
            </a:lvl2pPr>
            <a:lvl3pPr lvl="2" rtl="0">
              <a:lnSpc>
                <a:spcPct val="85000"/>
              </a:lnSpc>
              <a:spcBef>
                <a:spcPts val="0"/>
              </a:spcBef>
              <a:spcAft>
                <a:spcPts val="0"/>
              </a:spcAft>
              <a:buSzPts val="3500"/>
              <a:buNone/>
              <a:defRPr/>
            </a:lvl3pPr>
            <a:lvl4pPr lvl="3" rtl="0">
              <a:lnSpc>
                <a:spcPct val="85000"/>
              </a:lnSpc>
              <a:spcBef>
                <a:spcPts val="0"/>
              </a:spcBef>
              <a:spcAft>
                <a:spcPts val="0"/>
              </a:spcAft>
              <a:buSzPts val="3500"/>
              <a:buNone/>
              <a:defRPr/>
            </a:lvl4pPr>
            <a:lvl5pPr lvl="4" rtl="0">
              <a:lnSpc>
                <a:spcPct val="85000"/>
              </a:lnSpc>
              <a:spcBef>
                <a:spcPts val="0"/>
              </a:spcBef>
              <a:spcAft>
                <a:spcPts val="0"/>
              </a:spcAft>
              <a:buSzPts val="3500"/>
              <a:buNone/>
              <a:defRPr/>
            </a:lvl5pPr>
            <a:lvl6pPr lvl="5" rtl="0">
              <a:lnSpc>
                <a:spcPct val="85000"/>
              </a:lnSpc>
              <a:spcBef>
                <a:spcPts val="0"/>
              </a:spcBef>
              <a:spcAft>
                <a:spcPts val="0"/>
              </a:spcAft>
              <a:buSzPts val="3500"/>
              <a:buNone/>
              <a:defRPr/>
            </a:lvl6pPr>
            <a:lvl7pPr lvl="6" rtl="0">
              <a:lnSpc>
                <a:spcPct val="85000"/>
              </a:lnSpc>
              <a:spcBef>
                <a:spcPts val="0"/>
              </a:spcBef>
              <a:spcAft>
                <a:spcPts val="0"/>
              </a:spcAft>
              <a:buSzPts val="3500"/>
              <a:buNone/>
              <a:defRPr/>
            </a:lvl7pPr>
            <a:lvl8pPr lvl="7" rtl="0">
              <a:lnSpc>
                <a:spcPct val="85000"/>
              </a:lnSpc>
              <a:spcBef>
                <a:spcPts val="0"/>
              </a:spcBef>
              <a:spcAft>
                <a:spcPts val="0"/>
              </a:spcAft>
              <a:buSzPts val="3500"/>
              <a:buNone/>
              <a:defRPr/>
            </a:lvl8pPr>
            <a:lvl9pPr lvl="8" rtl="0">
              <a:lnSpc>
                <a:spcPct val="85000"/>
              </a:lnSpc>
              <a:spcBef>
                <a:spcPts val="0"/>
              </a:spcBef>
              <a:spcAft>
                <a:spcPts val="0"/>
              </a:spcAft>
              <a:buSzPts val="3500"/>
              <a:buNone/>
              <a:defRPr/>
            </a:lvl9pPr>
          </a:lstStyle>
          <a:p>
            <a:endParaRPr/>
          </a:p>
        </p:txBody>
      </p:sp>
      <p:sp>
        <p:nvSpPr>
          <p:cNvPr id="100" name="Google Shape;100;p7"/>
          <p:cNvSpPr txBox="1">
            <a:spLocks noGrp="1"/>
          </p:cNvSpPr>
          <p:nvPr>
            <p:ph type="body" idx="1"/>
          </p:nvPr>
        </p:nvSpPr>
        <p:spPr>
          <a:xfrm>
            <a:off x="867025" y="2796900"/>
            <a:ext cx="3525900" cy="1108200"/>
          </a:xfrm>
          <a:prstGeom prst="rect">
            <a:avLst/>
          </a:prstGeom>
        </p:spPr>
        <p:txBody>
          <a:bodyPr spcFirstLastPara="1" wrap="square" lIns="91425" tIns="91425" rIns="91425" bIns="91425" anchor="t" anchorCtr="0">
            <a:noAutofit/>
          </a:bodyPr>
          <a:lstStyle>
            <a:lvl1pPr marL="457200" lvl="0" indent="-323850" rtl="0">
              <a:lnSpc>
                <a:spcPct val="115000"/>
              </a:lnSpc>
              <a:spcBef>
                <a:spcPts val="0"/>
              </a:spcBef>
              <a:spcAft>
                <a:spcPts val="0"/>
              </a:spcAft>
              <a:buSzPts val="1500"/>
              <a:buChar char="●"/>
              <a:defRPr sz="1500"/>
            </a:lvl1pPr>
            <a:lvl2pPr marL="914400" lvl="1" indent="-323850" rtl="0">
              <a:lnSpc>
                <a:spcPct val="115000"/>
              </a:lnSpc>
              <a:spcBef>
                <a:spcPts val="0"/>
              </a:spcBef>
              <a:spcAft>
                <a:spcPts val="0"/>
              </a:spcAft>
              <a:buSzPts val="1500"/>
              <a:buChar char="○"/>
              <a:defRPr sz="1500"/>
            </a:lvl2pPr>
            <a:lvl3pPr marL="1371600" lvl="2" indent="-323850" rtl="0">
              <a:lnSpc>
                <a:spcPct val="115000"/>
              </a:lnSpc>
              <a:spcBef>
                <a:spcPts val="0"/>
              </a:spcBef>
              <a:spcAft>
                <a:spcPts val="0"/>
              </a:spcAft>
              <a:buSzPts val="1500"/>
              <a:buChar char="■"/>
              <a:defRPr sz="1500"/>
            </a:lvl3pPr>
            <a:lvl4pPr marL="1828800" lvl="3" indent="-323850" rtl="0">
              <a:lnSpc>
                <a:spcPct val="115000"/>
              </a:lnSpc>
              <a:spcBef>
                <a:spcPts val="0"/>
              </a:spcBef>
              <a:spcAft>
                <a:spcPts val="0"/>
              </a:spcAft>
              <a:buSzPts val="1500"/>
              <a:buChar char="●"/>
              <a:defRPr sz="1500"/>
            </a:lvl4pPr>
            <a:lvl5pPr marL="2286000" lvl="4" indent="-323850" rtl="0">
              <a:lnSpc>
                <a:spcPct val="115000"/>
              </a:lnSpc>
              <a:spcBef>
                <a:spcPts val="0"/>
              </a:spcBef>
              <a:spcAft>
                <a:spcPts val="0"/>
              </a:spcAft>
              <a:buSzPts val="1500"/>
              <a:buChar char="○"/>
              <a:defRPr sz="1500"/>
            </a:lvl5pPr>
            <a:lvl6pPr marL="2743200" lvl="5" indent="-323850" rtl="0">
              <a:lnSpc>
                <a:spcPct val="115000"/>
              </a:lnSpc>
              <a:spcBef>
                <a:spcPts val="0"/>
              </a:spcBef>
              <a:spcAft>
                <a:spcPts val="0"/>
              </a:spcAft>
              <a:buSzPts val="1500"/>
              <a:buChar char="■"/>
              <a:defRPr sz="1500"/>
            </a:lvl6pPr>
            <a:lvl7pPr marL="3200400" lvl="6" indent="-323850" rtl="0">
              <a:lnSpc>
                <a:spcPct val="115000"/>
              </a:lnSpc>
              <a:spcBef>
                <a:spcPts val="0"/>
              </a:spcBef>
              <a:spcAft>
                <a:spcPts val="0"/>
              </a:spcAft>
              <a:buSzPts val="1500"/>
              <a:buChar char="●"/>
              <a:defRPr sz="1500"/>
            </a:lvl7pPr>
            <a:lvl8pPr marL="3657600" lvl="7" indent="-323850" rtl="0">
              <a:lnSpc>
                <a:spcPct val="115000"/>
              </a:lnSpc>
              <a:spcBef>
                <a:spcPts val="0"/>
              </a:spcBef>
              <a:spcAft>
                <a:spcPts val="0"/>
              </a:spcAft>
              <a:buSzPts val="1500"/>
              <a:buChar char="○"/>
              <a:defRPr sz="1500"/>
            </a:lvl8pPr>
            <a:lvl9pPr marL="4114800" lvl="8" indent="-323850" rtl="0">
              <a:lnSpc>
                <a:spcPct val="115000"/>
              </a:lnSpc>
              <a:spcBef>
                <a:spcPts val="0"/>
              </a:spcBef>
              <a:spcAft>
                <a:spcPts val="0"/>
              </a:spcAft>
              <a:buSzPts val="1500"/>
              <a:buChar char="■"/>
              <a:defRPr sz="15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16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BLANK_1_1_2">
    <p:spTree>
      <p:nvGrpSpPr>
        <p:cNvPr id="1" name="Shape 216"/>
        <p:cNvGrpSpPr/>
        <p:nvPr/>
      </p:nvGrpSpPr>
      <p:grpSpPr>
        <a:xfrm>
          <a:off x="0" y="0"/>
          <a:ext cx="0" cy="0"/>
          <a:chOff x="0" y="0"/>
          <a:chExt cx="0" cy="0"/>
        </a:xfrm>
      </p:grpSpPr>
      <p:sp>
        <p:nvSpPr>
          <p:cNvPr id="217" name="Google Shape;217;p15"/>
          <p:cNvSpPr txBox="1">
            <a:spLocks noGrp="1"/>
          </p:cNvSpPr>
          <p:nvPr>
            <p:ph type="title"/>
          </p:nvPr>
        </p:nvSpPr>
        <p:spPr>
          <a:xfrm>
            <a:off x="1397700" y="2539800"/>
            <a:ext cx="63486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218" name="Google Shape;218;p15"/>
          <p:cNvSpPr txBox="1">
            <a:spLocks noGrp="1"/>
          </p:cNvSpPr>
          <p:nvPr>
            <p:ph type="title" idx="2" hasCustomPrompt="1"/>
          </p:nvPr>
        </p:nvSpPr>
        <p:spPr>
          <a:xfrm>
            <a:off x="4019550" y="1626600"/>
            <a:ext cx="1104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9" name="Google Shape;219;p15"/>
          <p:cNvSpPr txBox="1">
            <a:spLocks noGrp="1"/>
          </p:cNvSpPr>
          <p:nvPr>
            <p:ph type="subTitle" idx="1"/>
          </p:nvPr>
        </p:nvSpPr>
        <p:spPr>
          <a:xfrm>
            <a:off x="2505000" y="3551700"/>
            <a:ext cx="4134000" cy="41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20" name="Google Shape;220;p15"/>
          <p:cNvSpPr txBox="1">
            <a:spLocks noGrp="1"/>
          </p:cNvSpPr>
          <p:nvPr>
            <p:ph type="subTitle" idx="3"/>
          </p:nvPr>
        </p:nvSpPr>
        <p:spPr>
          <a:xfrm>
            <a:off x="2763150" y="415500"/>
            <a:ext cx="3617700" cy="409500"/>
          </a:xfrm>
          <a:prstGeom prst="rect">
            <a:avLst/>
          </a:prstGeom>
        </p:spPr>
        <p:txBody>
          <a:bodyPr spcFirstLastPara="1" wrap="square" lIns="91425" tIns="91425" rIns="91425" bIns="91425" anchor="t" anchorCtr="0">
            <a:noAutofit/>
          </a:bodyPr>
          <a:lstStyle>
            <a:lvl1pPr lvl="0" algn="ctr" rtl="0">
              <a:lnSpc>
                <a:spcPct val="85000"/>
              </a:lnSpc>
              <a:spcBef>
                <a:spcPts val="0"/>
              </a:spcBef>
              <a:spcAft>
                <a:spcPts val="0"/>
              </a:spcAft>
              <a:buSzPts val="3000"/>
              <a:buFont typeface="Elsie"/>
              <a:buNone/>
              <a:defRPr sz="3000">
                <a:latin typeface="Elsie"/>
                <a:ea typeface="Elsie"/>
                <a:cs typeface="Elsie"/>
                <a:sym typeface="Elsie"/>
              </a:defRPr>
            </a:lvl1pPr>
            <a:lvl2pPr lvl="1" algn="ctr" rtl="0">
              <a:lnSpc>
                <a:spcPct val="85000"/>
              </a:lnSpc>
              <a:spcBef>
                <a:spcPts val="0"/>
              </a:spcBef>
              <a:spcAft>
                <a:spcPts val="0"/>
              </a:spcAft>
              <a:buSzPts val="3000"/>
              <a:buFont typeface="Elsie"/>
              <a:buNone/>
              <a:defRPr sz="3000">
                <a:latin typeface="Elsie"/>
                <a:ea typeface="Elsie"/>
                <a:cs typeface="Elsie"/>
                <a:sym typeface="Elsie"/>
              </a:defRPr>
            </a:lvl2pPr>
            <a:lvl3pPr lvl="2" algn="ctr" rtl="0">
              <a:lnSpc>
                <a:spcPct val="85000"/>
              </a:lnSpc>
              <a:spcBef>
                <a:spcPts val="0"/>
              </a:spcBef>
              <a:spcAft>
                <a:spcPts val="0"/>
              </a:spcAft>
              <a:buSzPts val="3000"/>
              <a:buFont typeface="Elsie"/>
              <a:buNone/>
              <a:defRPr sz="3000">
                <a:latin typeface="Elsie"/>
                <a:ea typeface="Elsie"/>
                <a:cs typeface="Elsie"/>
                <a:sym typeface="Elsie"/>
              </a:defRPr>
            </a:lvl3pPr>
            <a:lvl4pPr lvl="3" algn="ctr" rtl="0">
              <a:lnSpc>
                <a:spcPct val="85000"/>
              </a:lnSpc>
              <a:spcBef>
                <a:spcPts val="0"/>
              </a:spcBef>
              <a:spcAft>
                <a:spcPts val="0"/>
              </a:spcAft>
              <a:buSzPts val="3000"/>
              <a:buFont typeface="Elsie"/>
              <a:buNone/>
              <a:defRPr sz="3000">
                <a:latin typeface="Elsie"/>
                <a:ea typeface="Elsie"/>
                <a:cs typeface="Elsie"/>
                <a:sym typeface="Elsie"/>
              </a:defRPr>
            </a:lvl4pPr>
            <a:lvl5pPr lvl="4" algn="ctr" rtl="0">
              <a:lnSpc>
                <a:spcPct val="85000"/>
              </a:lnSpc>
              <a:spcBef>
                <a:spcPts val="0"/>
              </a:spcBef>
              <a:spcAft>
                <a:spcPts val="0"/>
              </a:spcAft>
              <a:buSzPts val="3000"/>
              <a:buFont typeface="Elsie"/>
              <a:buNone/>
              <a:defRPr sz="3000">
                <a:latin typeface="Elsie"/>
                <a:ea typeface="Elsie"/>
                <a:cs typeface="Elsie"/>
                <a:sym typeface="Elsie"/>
              </a:defRPr>
            </a:lvl5pPr>
            <a:lvl6pPr lvl="5" algn="ctr" rtl="0">
              <a:lnSpc>
                <a:spcPct val="85000"/>
              </a:lnSpc>
              <a:spcBef>
                <a:spcPts val="0"/>
              </a:spcBef>
              <a:spcAft>
                <a:spcPts val="0"/>
              </a:spcAft>
              <a:buSzPts val="3000"/>
              <a:buFont typeface="Elsie"/>
              <a:buNone/>
              <a:defRPr sz="3000">
                <a:latin typeface="Elsie"/>
                <a:ea typeface="Elsie"/>
                <a:cs typeface="Elsie"/>
                <a:sym typeface="Elsie"/>
              </a:defRPr>
            </a:lvl6pPr>
            <a:lvl7pPr lvl="6" algn="ctr" rtl="0">
              <a:lnSpc>
                <a:spcPct val="85000"/>
              </a:lnSpc>
              <a:spcBef>
                <a:spcPts val="0"/>
              </a:spcBef>
              <a:spcAft>
                <a:spcPts val="0"/>
              </a:spcAft>
              <a:buSzPts val="3000"/>
              <a:buFont typeface="Elsie"/>
              <a:buNone/>
              <a:defRPr sz="3000">
                <a:latin typeface="Elsie"/>
                <a:ea typeface="Elsie"/>
                <a:cs typeface="Elsie"/>
                <a:sym typeface="Elsie"/>
              </a:defRPr>
            </a:lvl7pPr>
            <a:lvl8pPr lvl="7" algn="ctr" rtl="0">
              <a:lnSpc>
                <a:spcPct val="85000"/>
              </a:lnSpc>
              <a:spcBef>
                <a:spcPts val="0"/>
              </a:spcBef>
              <a:spcAft>
                <a:spcPts val="0"/>
              </a:spcAft>
              <a:buSzPts val="3000"/>
              <a:buFont typeface="Elsie"/>
              <a:buNone/>
              <a:defRPr sz="3000">
                <a:latin typeface="Elsie"/>
                <a:ea typeface="Elsie"/>
                <a:cs typeface="Elsie"/>
                <a:sym typeface="Elsie"/>
              </a:defRPr>
            </a:lvl8pPr>
            <a:lvl9pPr lvl="8" algn="ctr" rtl="0">
              <a:lnSpc>
                <a:spcPct val="85000"/>
              </a:lnSpc>
              <a:spcBef>
                <a:spcPts val="0"/>
              </a:spcBef>
              <a:spcAft>
                <a:spcPts val="0"/>
              </a:spcAft>
              <a:buSzPts val="3000"/>
              <a:buFont typeface="Elsie"/>
              <a:buNone/>
              <a:defRPr sz="3000">
                <a:latin typeface="Elsie"/>
                <a:ea typeface="Elsie"/>
                <a:cs typeface="Elsie"/>
                <a:sym typeface="Elsie"/>
              </a:defRPr>
            </a:lvl9pPr>
          </a:lstStyle>
          <a:p>
            <a:endParaRPr/>
          </a:p>
        </p:txBody>
      </p:sp>
      <p:pic>
        <p:nvPicPr>
          <p:cNvPr id="221" name="Google Shape;221;p15"/>
          <p:cNvPicPr preferRelativeResize="0"/>
          <p:nvPr/>
        </p:nvPicPr>
        <p:blipFill>
          <a:blip r:embed="rId2">
            <a:alphaModFix/>
          </a:blip>
          <a:stretch>
            <a:fillRect/>
          </a:stretch>
        </p:blipFill>
        <p:spPr>
          <a:xfrm rot="1931376" flipH="1">
            <a:off x="7208403" y="3535417"/>
            <a:ext cx="4244610" cy="4149460"/>
          </a:xfrm>
          <a:prstGeom prst="rect">
            <a:avLst/>
          </a:prstGeom>
          <a:noFill/>
          <a:ln>
            <a:noFill/>
          </a:ln>
        </p:spPr>
      </p:pic>
      <p:pic>
        <p:nvPicPr>
          <p:cNvPr id="222" name="Google Shape;222;p15"/>
          <p:cNvPicPr preferRelativeResize="0"/>
          <p:nvPr/>
        </p:nvPicPr>
        <p:blipFill>
          <a:blip r:embed="rId3">
            <a:alphaModFix/>
          </a:blip>
          <a:stretch>
            <a:fillRect/>
          </a:stretch>
        </p:blipFill>
        <p:spPr>
          <a:xfrm>
            <a:off x="-1646999" y="-2498061"/>
            <a:ext cx="4276039" cy="4149460"/>
          </a:xfrm>
          <a:prstGeom prst="rect">
            <a:avLst/>
          </a:prstGeom>
          <a:noFill/>
          <a:ln>
            <a:noFill/>
          </a:ln>
        </p:spPr>
      </p:pic>
      <p:pic>
        <p:nvPicPr>
          <p:cNvPr id="223" name="Google Shape;223;p15"/>
          <p:cNvPicPr preferRelativeResize="0"/>
          <p:nvPr/>
        </p:nvPicPr>
        <p:blipFill>
          <a:blip r:embed="rId4">
            <a:alphaModFix/>
          </a:blip>
          <a:stretch>
            <a:fillRect/>
          </a:stretch>
        </p:blipFill>
        <p:spPr>
          <a:xfrm rot="-5400000">
            <a:off x="-1162748" y="2955609"/>
            <a:ext cx="2438141" cy="4149461"/>
          </a:xfrm>
          <a:prstGeom prst="rect">
            <a:avLst/>
          </a:prstGeom>
          <a:noFill/>
          <a:ln>
            <a:noFill/>
          </a:ln>
        </p:spPr>
      </p:pic>
      <p:grpSp>
        <p:nvGrpSpPr>
          <p:cNvPr id="224" name="Google Shape;224;p15"/>
          <p:cNvGrpSpPr/>
          <p:nvPr/>
        </p:nvGrpSpPr>
        <p:grpSpPr>
          <a:xfrm rot="10013443">
            <a:off x="3661439" y="3824872"/>
            <a:ext cx="6772917" cy="3032279"/>
            <a:chOff x="-2179296" y="-1575346"/>
            <a:chExt cx="6773190" cy="3032401"/>
          </a:xfrm>
        </p:grpSpPr>
        <p:sp>
          <p:nvSpPr>
            <p:cNvPr id="225" name="Google Shape;225;p15"/>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15"/>
          <p:cNvGrpSpPr/>
          <p:nvPr/>
        </p:nvGrpSpPr>
        <p:grpSpPr>
          <a:xfrm>
            <a:off x="-2341404" y="-2835108"/>
            <a:ext cx="4869250" cy="5194482"/>
            <a:chOff x="-2341404" y="-2835108"/>
            <a:chExt cx="4869250" cy="5194482"/>
          </a:xfrm>
        </p:grpSpPr>
        <p:sp>
          <p:nvSpPr>
            <p:cNvPr id="228" name="Google Shape;228;p15"/>
            <p:cNvSpPr/>
            <p:nvPr/>
          </p:nvSpPr>
          <p:spPr>
            <a:xfrm rot="1693123" flipH="1">
              <a:off x="-1404879" y="-1919463"/>
              <a:ext cx="3242599" cy="3734127"/>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5"/>
            <p:cNvSpPr/>
            <p:nvPr/>
          </p:nvSpPr>
          <p:spPr>
            <a:xfrm rot="1693123" flipH="1">
              <a:off x="-1651277" y="-2290397"/>
              <a:ext cx="3242599" cy="3734127"/>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0" name="Google Shape;230;p15"/>
          <p:cNvPicPr preferRelativeResize="0"/>
          <p:nvPr/>
        </p:nvPicPr>
        <p:blipFill>
          <a:blip r:embed="rId5">
            <a:alphaModFix amt="80000"/>
          </a:blip>
          <a:stretch>
            <a:fillRect/>
          </a:stretch>
        </p:blipFill>
        <p:spPr>
          <a:xfrm rot="830817">
            <a:off x="7313878" y="-770586"/>
            <a:ext cx="3334939" cy="27816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BLANK_1_1_1_3_1">
    <p:spTree>
      <p:nvGrpSpPr>
        <p:cNvPr id="1" name="Shape 256"/>
        <p:cNvGrpSpPr/>
        <p:nvPr/>
      </p:nvGrpSpPr>
      <p:grpSpPr>
        <a:xfrm>
          <a:off x="0" y="0"/>
          <a:ext cx="0" cy="0"/>
          <a:chOff x="0" y="0"/>
          <a:chExt cx="0" cy="0"/>
        </a:xfrm>
      </p:grpSpPr>
      <p:pic>
        <p:nvPicPr>
          <p:cNvPr id="257" name="Google Shape;257;p18"/>
          <p:cNvPicPr preferRelativeResize="0"/>
          <p:nvPr/>
        </p:nvPicPr>
        <p:blipFill>
          <a:blip r:embed="rId2">
            <a:alphaModFix/>
          </a:blip>
          <a:stretch>
            <a:fillRect/>
          </a:stretch>
        </p:blipFill>
        <p:spPr>
          <a:xfrm rot="-5400000">
            <a:off x="-2389860" y="3608979"/>
            <a:ext cx="4244610" cy="4149461"/>
          </a:xfrm>
          <a:prstGeom prst="rect">
            <a:avLst/>
          </a:prstGeom>
          <a:noFill/>
          <a:ln>
            <a:noFill/>
          </a:ln>
        </p:spPr>
      </p:pic>
      <p:pic>
        <p:nvPicPr>
          <p:cNvPr id="258" name="Google Shape;258;p18"/>
          <p:cNvPicPr preferRelativeResize="0"/>
          <p:nvPr/>
        </p:nvPicPr>
        <p:blipFill>
          <a:blip r:embed="rId3">
            <a:alphaModFix/>
          </a:blip>
          <a:stretch>
            <a:fillRect/>
          </a:stretch>
        </p:blipFill>
        <p:spPr>
          <a:xfrm>
            <a:off x="2224951" y="-3489598"/>
            <a:ext cx="4276039" cy="4149460"/>
          </a:xfrm>
          <a:prstGeom prst="rect">
            <a:avLst/>
          </a:prstGeom>
          <a:noFill/>
          <a:ln>
            <a:noFill/>
          </a:ln>
        </p:spPr>
      </p:pic>
      <p:pic>
        <p:nvPicPr>
          <p:cNvPr id="259" name="Google Shape;259;p18"/>
          <p:cNvPicPr preferRelativeResize="0"/>
          <p:nvPr/>
        </p:nvPicPr>
        <p:blipFill>
          <a:blip r:embed="rId4">
            <a:alphaModFix/>
          </a:blip>
          <a:stretch>
            <a:fillRect/>
          </a:stretch>
        </p:blipFill>
        <p:spPr>
          <a:xfrm>
            <a:off x="-1030348" y="-2165216"/>
            <a:ext cx="2438141" cy="4149461"/>
          </a:xfrm>
          <a:prstGeom prst="rect">
            <a:avLst/>
          </a:prstGeom>
          <a:noFill/>
          <a:ln>
            <a:noFill/>
          </a:ln>
        </p:spPr>
      </p:pic>
      <p:grpSp>
        <p:nvGrpSpPr>
          <p:cNvPr id="260" name="Google Shape;260;p18"/>
          <p:cNvGrpSpPr/>
          <p:nvPr/>
        </p:nvGrpSpPr>
        <p:grpSpPr>
          <a:xfrm>
            <a:off x="-563916" y="3940239"/>
            <a:ext cx="9419991" cy="3290684"/>
            <a:chOff x="-563916" y="3940239"/>
            <a:chExt cx="9419991" cy="3290684"/>
          </a:xfrm>
        </p:grpSpPr>
        <p:sp>
          <p:nvSpPr>
            <p:cNvPr id="261" name="Google Shape;261;p18"/>
            <p:cNvSpPr/>
            <p:nvPr/>
          </p:nvSpPr>
          <p:spPr>
            <a:xfrm rot="1047825" flipH="1">
              <a:off x="2157138" y="4906536"/>
              <a:ext cx="6648376" cy="1358090"/>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p:nvPr/>
          </p:nvSpPr>
          <p:spPr>
            <a:xfrm flipH="1">
              <a:off x="-563916" y="4623035"/>
              <a:ext cx="6644385" cy="1356191"/>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3" name="Google Shape;263;p18"/>
          <p:cNvPicPr preferRelativeResize="0"/>
          <p:nvPr/>
        </p:nvPicPr>
        <p:blipFill>
          <a:blip r:embed="rId5">
            <a:alphaModFix amt="90000"/>
          </a:blip>
          <a:stretch>
            <a:fillRect/>
          </a:stretch>
        </p:blipFill>
        <p:spPr>
          <a:xfrm rot="10800000" flipH="1">
            <a:off x="7765105" y="3718099"/>
            <a:ext cx="2725187" cy="2557909"/>
          </a:xfrm>
          <a:prstGeom prst="rect">
            <a:avLst/>
          </a:prstGeom>
          <a:noFill/>
          <a:ln>
            <a:noFill/>
          </a:ln>
        </p:spPr>
      </p:pic>
      <p:grpSp>
        <p:nvGrpSpPr>
          <p:cNvPr id="264" name="Google Shape;264;p18"/>
          <p:cNvGrpSpPr/>
          <p:nvPr/>
        </p:nvGrpSpPr>
        <p:grpSpPr>
          <a:xfrm>
            <a:off x="6895489" y="-3233959"/>
            <a:ext cx="4679391" cy="5098926"/>
            <a:chOff x="6895489" y="-3233959"/>
            <a:chExt cx="4679391" cy="5098926"/>
          </a:xfrm>
        </p:grpSpPr>
        <p:sp>
          <p:nvSpPr>
            <p:cNvPr id="265" name="Google Shape;265;p18"/>
            <p:cNvSpPr/>
            <p:nvPr/>
          </p:nvSpPr>
          <p:spPr>
            <a:xfrm rot="1412825">
              <a:off x="7506387" y="-2361434"/>
              <a:ext cx="3242620" cy="3734151"/>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8"/>
            <p:cNvSpPr/>
            <p:nvPr/>
          </p:nvSpPr>
          <p:spPr>
            <a:xfrm rot="1412825">
              <a:off x="7721362" y="-2741709"/>
              <a:ext cx="3242620" cy="3734151"/>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18"/>
          <p:cNvGrpSpPr/>
          <p:nvPr/>
        </p:nvGrpSpPr>
        <p:grpSpPr>
          <a:xfrm>
            <a:off x="-3605077" y="-526251"/>
            <a:ext cx="6248680" cy="1715587"/>
            <a:chOff x="-3605077" y="-526251"/>
            <a:chExt cx="6248680" cy="1715587"/>
          </a:xfrm>
        </p:grpSpPr>
        <p:sp>
          <p:nvSpPr>
            <p:cNvPr id="268" name="Google Shape;268;p18"/>
            <p:cNvSpPr/>
            <p:nvPr/>
          </p:nvSpPr>
          <p:spPr>
            <a:xfrm rot="-10712677" flipH="1">
              <a:off x="-3561199" y="-170200"/>
              <a:ext cx="6189531" cy="1281140"/>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8"/>
            <p:cNvSpPr/>
            <p:nvPr/>
          </p:nvSpPr>
          <p:spPr>
            <a:xfrm rot="-10712677" flipH="1">
              <a:off x="-3589806" y="-447855"/>
              <a:ext cx="6189531" cy="1281140"/>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18"/>
          <p:cNvSpPr txBox="1">
            <a:spLocks noGrp="1"/>
          </p:cNvSpPr>
          <p:nvPr>
            <p:ph type="title"/>
          </p:nvPr>
        </p:nvSpPr>
        <p:spPr>
          <a:xfrm>
            <a:off x="858450" y="1484700"/>
            <a:ext cx="3087300" cy="1100400"/>
          </a:xfrm>
          <a:prstGeom prst="rect">
            <a:avLst/>
          </a:prstGeom>
        </p:spPr>
        <p:txBody>
          <a:bodyPr spcFirstLastPara="1" wrap="square" lIns="91425" tIns="91425" rIns="91425" bIns="91425" anchor="t" anchorCtr="0">
            <a:noAutofit/>
          </a:bodyPr>
          <a:lstStyle>
            <a:lvl1pPr lvl="0" rtl="0">
              <a:lnSpc>
                <a:spcPct val="85000"/>
              </a:lnSpc>
              <a:spcBef>
                <a:spcPts val="0"/>
              </a:spcBef>
              <a:spcAft>
                <a:spcPts val="0"/>
              </a:spcAft>
              <a:buSzPts val="3500"/>
              <a:buNone/>
              <a:defRPr/>
            </a:lvl1pPr>
            <a:lvl2pPr lvl="1" rtl="0">
              <a:lnSpc>
                <a:spcPct val="85000"/>
              </a:lnSpc>
              <a:spcBef>
                <a:spcPts val="0"/>
              </a:spcBef>
              <a:spcAft>
                <a:spcPts val="0"/>
              </a:spcAft>
              <a:buSzPts val="3500"/>
              <a:buNone/>
              <a:defRPr/>
            </a:lvl2pPr>
            <a:lvl3pPr lvl="2" rtl="0">
              <a:lnSpc>
                <a:spcPct val="85000"/>
              </a:lnSpc>
              <a:spcBef>
                <a:spcPts val="0"/>
              </a:spcBef>
              <a:spcAft>
                <a:spcPts val="0"/>
              </a:spcAft>
              <a:buSzPts val="3500"/>
              <a:buNone/>
              <a:defRPr/>
            </a:lvl3pPr>
            <a:lvl4pPr lvl="3" rtl="0">
              <a:lnSpc>
                <a:spcPct val="85000"/>
              </a:lnSpc>
              <a:spcBef>
                <a:spcPts val="0"/>
              </a:spcBef>
              <a:spcAft>
                <a:spcPts val="0"/>
              </a:spcAft>
              <a:buSzPts val="3500"/>
              <a:buNone/>
              <a:defRPr/>
            </a:lvl4pPr>
            <a:lvl5pPr lvl="4" rtl="0">
              <a:lnSpc>
                <a:spcPct val="85000"/>
              </a:lnSpc>
              <a:spcBef>
                <a:spcPts val="0"/>
              </a:spcBef>
              <a:spcAft>
                <a:spcPts val="0"/>
              </a:spcAft>
              <a:buSzPts val="3500"/>
              <a:buNone/>
              <a:defRPr/>
            </a:lvl5pPr>
            <a:lvl6pPr lvl="5" rtl="0">
              <a:lnSpc>
                <a:spcPct val="85000"/>
              </a:lnSpc>
              <a:spcBef>
                <a:spcPts val="0"/>
              </a:spcBef>
              <a:spcAft>
                <a:spcPts val="0"/>
              </a:spcAft>
              <a:buSzPts val="3500"/>
              <a:buNone/>
              <a:defRPr/>
            </a:lvl6pPr>
            <a:lvl7pPr lvl="6" rtl="0">
              <a:lnSpc>
                <a:spcPct val="85000"/>
              </a:lnSpc>
              <a:spcBef>
                <a:spcPts val="0"/>
              </a:spcBef>
              <a:spcAft>
                <a:spcPts val="0"/>
              </a:spcAft>
              <a:buSzPts val="3500"/>
              <a:buNone/>
              <a:defRPr/>
            </a:lvl7pPr>
            <a:lvl8pPr lvl="7" rtl="0">
              <a:lnSpc>
                <a:spcPct val="85000"/>
              </a:lnSpc>
              <a:spcBef>
                <a:spcPts val="0"/>
              </a:spcBef>
              <a:spcAft>
                <a:spcPts val="0"/>
              </a:spcAft>
              <a:buSzPts val="3500"/>
              <a:buNone/>
              <a:defRPr/>
            </a:lvl8pPr>
            <a:lvl9pPr lvl="8" rtl="0">
              <a:lnSpc>
                <a:spcPct val="85000"/>
              </a:lnSpc>
              <a:spcBef>
                <a:spcPts val="0"/>
              </a:spcBef>
              <a:spcAft>
                <a:spcPts val="0"/>
              </a:spcAft>
              <a:buSzPts val="3500"/>
              <a:buNone/>
              <a:defRPr/>
            </a:lvl9pPr>
          </a:lstStyle>
          <a:p>
            <a:endParaRPr/>
          </a:p>
        </p:txBody>
      </p:sp>
      <p:sp>
        <p:nvSpPr>
          <p:cNvPr id="271" name="Google Shape;271;p18"/>
          <p:cNvSpPr txBox="1">
            <a:spLocks noGrp="1"/>
          </p:cNvSpPr>
          <p:nvPr>
            <p:ph type="subTitle" idx="1"/>
          </p:nvPr>
        </p:nvSpPr>
        <p:spPr>
          <a:xfrm>
            <a:off x="858450" y="2529375"/>
            <a:ext cx="3087300" cy="110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89"/>
        <p:cNvGrpSpPr/>
        <p:nvPr/>
      </p:nvGrpSpPr>
      <p:grpSpPr>
        <a:xfrm>
          <a:off x="0" y="0"/>
          <a:ext cx="0" cy="0"/>
          <a:chOff x="0" y="0"/>
          <a:chExt cx="0" cy="0"/>
        </a:xfrm>
      </p:grpSpPr>
      <p:pic>
        <p:nvPicPr>
          <p:cNvPr id="290" name="Google Shape;290;p20"/>
          <p:cNvPicPr preferRelativeResize="0"/>
          <p:nvPr/>
        </p:nvPicPr>
        <p:blipFill>
          <a:blip r:embed="rId2">
            <a:alphaModFix/>
          </a:blip>
          <a:stretch>
            <a:fillRect/>
          </a:stretch>
        </p:blipFill>
        <p:spPr>
          <a:xfrm rot="10800000">
            <a:off x="7398602" y="-2493684"/>
            <a:ext cx="4244610" cy="4149461"/>
          </a:xfrm>
          <a:prstGeom prst="rect">
            <a:avLst/>
          </a:prstGeom>
          <a:noFill/>
          <a:ln>
            <a:noFill/>
          </a:ln>
        </p:spPr>
      </p:pic>
      <p:pic>
        <p:nvPicPr>
          <p:cNvPr id="291" name="Google Shape;291;p20"/>
          <p:cNvPicPr preferRelativeResize="0"/>
          <p:nvPr/>
        </p:nvPicPr>
        <p:blipFill>
          <a:blip r:embed="rId3">
            <a:alphaModFix/>
          </a:blip>
          <a:stretch>
            <a:fillRect/>
          </a:stretch>
        </p:blipFill>
        <p:spPr>
          <a:xfrm rot="5400000" flipH="1">
            <a:off x="8531115" y="2998984"/>
            <a:ext cx="2438141" cy="4149461"/>
          </a:xfrm>
          <a:prstGeom prst="rect">
            <a:avLst/>
          </a:prstGeom>
          <a:noFill/>
          <a:ln>
            <a:noFill/>
          </a:ln>
        </p:spPr>
      </p:pic>
      <p:pic>
        <p:nvPicPr>
          <p:cNvPr id="292" name="Google Shape;292;p20"/>
          <p:cNvPicPr preferRelativeResize="0"/>
          <p:nvPr/>
        </p:nvPicPr>
        <p:blipFill>
          <a:blip r:embed="rId4">
            <a:alphaModFix amt="93000"/>
          </a:blip>
          <a:stretch>
            <a:fillRect/>
          </a:stretch>
        </p:blipFill>
        <p:spPr>
          <a:xfrm rot="9503870">
            <a:off x="-1237211" y="-1094972"/>
            <a:ext cx="3137871" cy="2374619"/>
          </a:xfrm>
          <a:prstGeom prst="rect">
            <a:avLst/>
          </a:prstGeom>
          <a:noFill/>
          <a:ln>
            <a:noFill/>
          </a:ln>
        </p:spPr>
      </p:pic>
      <p:grpSp>
        <p:nvGrpSpPr>
          <p:cNvPr id="293" name="Google Shape;293;p20"/>
          <p:cNvGrpSpPr/>
          <p:nvPr/>
        </p:nvGrpSpPr>
        <p:grpSpPr>
          <a:xfrm rot="6682613">
            <a:off x="-1346894" y="-1931845"/>
            <a:ext cx="4123998" cy="4274813"/>
            <a:chOff x="-1006197" y="2528167"/>
            <a:chExt cx="4124011" cy="4274827"/>
          </a:xfrm>
        </p:grpSpPr>
        <p:sp>
          <p:nvSpPr>
            <p:cNvPr id="294" name="Google Shape;294;p20"/>
            <p:cNvSpPr/>
            <p:nvPr/>
          </p:nvSpPr>
          <p:spPr>
            <a:xfrm rot="3599952">
              <a:off x="-582431" y="3237252"/>
              <a:ext cx="3230477" cy="2843740"/>
            </a:xfrm>
            <a:custGeom>
              <a:avLst/>
              <a:gdLst/>
              <a:ahLst/>
              <a:cxnLst/>
              <a:rect l="l" t="t" r="r" b="b"/>
              <a:pathLst>
                <a:path w="91960" h="80951" fill="none" extrusionOk="0">
                  <a:moveTo>
                    <a:pt x="0" y="80951"/>
                  </a:moveTo>
                  <a:cubicBezTo>
                    <a:pt x="5748" y="77405"/>
                    <a:pt x="13488" y="72561"/>
                    <a:pt x="22990" y="57567"/>
                  </a:cubicBezTo>
                  <a:cubicBezTo>
                    <a:pt x="32492" y="42550"/>
                    <a:pt x="37706" y="26721"/>
                    <a:pt x="52446" y="16107"/>
                  </a:cubicBezTo>
                  <a:cubicBezTo>
                    <a:pt x="67185" y="5516"/>
                    <a:pt x="91959" y="0"/>
                    <a:pt x="91959"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rot="3599952">
              <a:off x="-584296" y="3289291"/>
              <a:ext cx="3346931" cy="2752580"/>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6" name="Google Shape;296;p20"/>
          <p:cNvPicPr preferRelativeResize="0"/>
          <p:nvPr/>
        </p:nvPicPr>
        <p:blipFill>
          <a:blip r:embed="rId5">
            <a:alphaModFix amt="80000"/>
          </a:blip>
          <a:stretch>
            <a:fillRect/>
          </a:stretch>
        </p:blipFill>
        <p:spPr>
          <a:xfrm rot="-5278621" flipH="1">
            <a:off x="268591" y="3549002"/>
            <a:ext cx="2149923" cy="4149459"/>
          </a:xfrm>
          <a:prstGeom prst="rect">
            <a:avLst/>
          </a:prstGeom>
          <a:noFill/>
          <a:ln>
            <a:noFill/>
          </a:ln>
        </p:spPr>
      </p:pic>
      <p:grpSp>
        <p:nvGrpSpPr>
          <p:cNvPr id="297" name="Google Shape;297;p20"/>
          <p:cNvGrpSpPr/>
          <p:nvPr/>
        </p:nvGrpSpPr>
        <p:grpSpPr>
          <a:xfrm>
            <a:off x="7283558" y="2607043"/>
            <a:ext cx="5210909" cy="4933259"/>
            <a:chOff x="7283558" y="2607043"/>
            <a:chExt cx="5210909" cy="4933259"/>
          </a:xfrm>
        </p:grpSpPr>
        <p:sp>
          <p:nvSpPr>
            <p:cNvPr id="298" name="Google Shape;298;p20"/>
            <p:cNvSpPr/>
            <p:nvPr/>
          </p:nvSpPr>
          <p:spPr>
            <a:xfrm rot="2700000">
              <a:off x="8128898" y="3206621"/>
              <a:ext cx="3242579" cy="3734103"/>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rot="2700000">
              <a:off x="8406548" y="3206621"/>
              <a:ext cx="3242579" cy="3734103"/>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20"/>
          <p:cNvGrpSpPr/>
          <p:nvPr/>
        </p:nvGrpSpPr>
        <p:grpSpPr>
          <a:xfrm rot="-9015520">
            <a:off x="-2671602" y="3831440"/>
            <a:ext cx="6773394" cy="3032492"/>
            <a:chOff x="-2179296" y="-1575346"/>
            <a:chExt cx="6773190" cy="3032401"/>
          </a:xfrm>
        </p:grpSpPr>
        <p:sp>
          <p:nvSpPr>
            <p:cNvPr id="301" name="Google Shape;301;p20"/>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0"/>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txBox="1">
            <a:spLocks noGrp="1"/>
          </p:cNvSpPr>
          <p:nvPr>
            <p:ph type="subTitle" idx="1"/>
          </p:nvPr>
        </p:nvSpPr>
        <p:spPr>
          <a:xfrm>
            <a:off x="713250" y="1255575"/>
            <a:ext cx="7717500" cy="4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5" name="Google Shape;305;p20"/>
          <p:cNvSpPr txBox="1">
            <a:spLocks noGrp="1"/>
          </p:cNvSpPr>
          <p:nvPr>
            <p:ph type="body" idx="2"/>
          </p:nvPr>
        </p:nvSpPr>
        <p:spPr>
          <a:xfrm>
            <a:off x="751538" y="1773875"/>
            <a:ext cx="3702900" cy="2656800"/>
          </a:xfrm>
          <a:prstGeom prst="rect">
            <a:avLst/>
          </a:prstGeom>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rgbClr val="434343"/>
              </a:buClr>
              <a:buSzPts val="1600"/>
              <a:buChar char="●"/>
              <a:defRPr>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306" name="Google Shape;306;p20"/>
          <p:cNvSpPr txBox="1">
            <a:spLocks noGrp="1"/>
          </p:cNvSpPr>
          <p:nvPr>
            <p:ph type="body" idx="3"/>
          </p:nvPr>
        </p:nvSpPr>
        <p:spPr>
          <a:xfrm>
            <a:off x="4689563" y="1773875"/>
            <a:ext cx="3702900" cy="2656800"/>
          </a:xfrm>
          <a:prstGeom prst="rect">
            <a:avLst/>
          </a:prstGeom>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rgbClr val="434343"/>
              </a:buClr>
              <a:buSzPts val="1600"/>
              <a:buChar char="●"/>
              <a:defRPr>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327300"/>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1pPr>
            <a:lvl2pPr lvl="1"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2pPr>
            <a:lvl3pPr lvl="2"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3pPr>
            <a:lvl4pPr lvl="3"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4pPr>
            <a:lvl5pPr lvl="4"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5pPr>
            <a:lvl6pPr lvl="5"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6pPr>
            <a:lvl7pPr lvl="6"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7pPr>
            <a:lvl8pPr lvl="7"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8pPr>
            <a:lvl9pPr lvl="8"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1pPr>
            <a:lvl2pPr marL="914400" lvl="1"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2pPr>
            <a:lvl3pPr marL="1371600" lvl="2"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3pPr>
            <a:lvl4pPr marL="1828800" lvl="3"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4pPr>
            <a:lvl5pPr marL="2286000" lvl="4"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5pPr>
            <a:lvl6pPr marL="2743200" lvl="5"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6pPr>
            <a:lvl7pPr marL="3200400" lvl="6"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7pPr>
            <a:lvl8pPr marL="3657600" lvl="7"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8pPr>
            <a:lvl9pPr marL="4114800" lvl="8"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8" r:id="rId6"/>
    <p:sldLayoutId id="2147483661" r:id="rId7"/>
    <p:sldLayoutId id="2147483664" r:id="rId8"/>
    <p:sldLayoutId id="2147483666" r:id="rId9"/>
    <p:sldLayoutId id="2147483667" r:id="rId10"/>
    <p:sldLayoutId id="2147483672" r:id="rId11"/>
    <p:sldLayoutId id="2147483673" r:id="rId12"/>
    <p:sldLayoutId id="2147483678" r:id="rId13"/>
    <p:sldLayoutId id="2147483679" r:id="rId14"/>
    <p:sldLayoutId id="2147483680"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ictionary.cambridge.org/vi/dictionary/english/increase"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hyperlink" Target="https://dictionary.cambridge.org/vi/dictionary/english/decade" TargetMode="External"/><Relationship Id="rId4" Type="http://schemas.openxmlformats.org/officeDocument/2006/relationships/hyperlink" Target="https://dictionary.cambridge.org/vi/dictionary/english/dramaticall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s://dictionary.cambridge.org/vi/dictionary/english/building" TargetMode="External"/><Relationship Id="rId7" Type="http://schemas.openxmlformats.org/officeDocument/2006/relationships/hyperlink" Target="https://dictionary.cambridge.org/vi/dictionary/english/cost"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dictionary.cambridge.org/vi/dictionary/english/heating" TargetMode="External"/><Relationship Id="rId5" Type="http://schemas.openxmlformats.org/officeDocument/2006/relationships/hyperlink" Target="https://dictionary.cambridge.org/vi/dictionary/english/reduce" TargetMode="External"/><Relationship Id="rId4" Type="http://schemas.openxmlformats.org/officeDocument/2006/relationships/hyperlink" Target="https://dictionary.cambridge.org/vi/dictionary/english/feature"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dictionary.cambridge.org/vi/dictionary/english/group" TargetMode="External"/><Relationship Id="rId7" Type="http://schemas.openxmlformats.org/officeDocument/2006/relationships/hyperlink" Target="https://dictionary.cambridge.org/vi/dictionary/english/asthma"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s://dictionary.cambridge.org/vi/dictionary/english/people" TargetMode="External"/><Relationship Id="rId5" Type="http://schemas.openxmlformats.org/officeDocument/2006/relationships/hyperlink" Target="https://dictionary.cambridge.org/vi/dictionary/english/known" TargetMode="External"/><Relationship Id="rId4" Type="http://schemas.openxmlformats.org/officeDocument/2006/relationships/hyperlink" Target="https://dictionary.cambridge.org/vi/dictionary/english/chemica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1"/>
          <p:cNvSpPr txBox="1">
            <a:spLocks noGrp="1"/>
          </p:cNvSpPr>
          <p:nvPr>
            <p:ph type="ctrTitle"/>
          </p:nvPr>
        </p:nvSpPr>
        <p:spPr>
          <a:xfrm>
            <a:off x="1464600" y="1438375"/>
            <a:ext cx="6214800" cy="2081700"/>
          </a:xfrm>
          <a:prstGeom prst="rect">
            <a:avLst/>
          </a:prstGeom>
        </p:spPr>
        <p:txBody>
          <a:bodyPr spcFirstLastPara="1" wrap="square" lIns="91425" tIns="91425" rIns="91425" bIns="91425" anchor="b" anchorCtr="0">
            <a:noAutofit/>
          </a:bodyPr>
          <a:lstStyle/>
          <a:p>
            <a:pPr marL="0" lvl="0" indent="0" algn="ctr" rtl="0">
              <a:lnSpc>
                <a:spcPct val="85000"/>
              </a:lnSpc>
              <a:spcBef>
                <a:spcPts val="0"/>
              </a:spcBef>
              <a:spcAft>
                <a:spcPts val="0"/>
              </a:spcAft>
              <a:buNone/>
            </a:pPr>
            <a:r>
              <a:rPr lang="en" dirty="0"/>
              <a:t>UNIT 2: HUMANS AND THE ENVIRONMENT</a:t>
            </a:r>
            <a:endParaRPr dirty="0">
              <a:solidFill>
                <a:schemeClr val="dk1"/>
              </a:solidFill>
            </a:endParaRPr>
          </a:p>
        </p:txBody>
      </p:sp>
      <p:sp>
        <p:nvSpPr>
          <p:cNvPr id="450" name="Google Shape;450;p31"/>
          <p:cNvSpPr txBox="1">
            <a:spLocks noGrp="1"/>
          </p:cNvSpPr>
          <p:nvPr>
            <p:ph type="subTitle" idx="1"/>
          </p:nvPr>
        </p:nvSpPr>
        <p:spPr>
          <a:xfrm>
            <a:off x="1669800" y="3479925"/>
            <a:ext cx="5804400"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Here is where your presentation begins</a:t>
            </a:r>
            <a:endParaRPr dirty="0"/>
          </a:p>
        </p:txBody>
      </p:sp>
      <p:sp>
        <p:nvSpPr>
          <p:cNvPr id="451" name="Google Shape;451;p31"/>
          <p:cNvSpPr txBox="1">
            <a:spLocks noGrp="1"/>
          </p:cNvSpPr>
          <p:nvPr>
            <p:ph type="subTitle" idx="2"/>
          </p:nvPr>
        </p:nvSpPr>
        <p:spPr>
          <a:xfrm>
            <a:off x="2763150" y="415500"/>
            <a:ext cx="3617700"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4"/>
          <p:cNvSpPr/>
          <p:nvPr/>
        </p:nvSpPr>
        <p:spPr>
          <a:xfrm>
            <a:off x="2007650" y="2152073"/>
            <a:ext cx="1104810" cy="1083814"/>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4"/>
          <p:cNvSpPr txBox="1">
            <a:spLocks noGrp="1"/>
          </p:cNvSpPr>
          <p:nvPr>
            <p:ph type="title"/>
          </p:nvPr>
        </p:nvSpPr>
        <p:spPr>
          <a:xfrm>
            <a:off x="3099068" y="1175063"/>
            <a:ext cx="6563563"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 dirty="0"/>
            </a:br>
            <a:r>
              <a:rPr lang="en" dirty="0"/>
              <a:t>Vocabulary</a:t>
            </a:r>
            <a:endParaRPr sz="6000" dirty="0"/>
          </a:p>
        </p:txBody>
      </p:sp>
      <p:sp>
        <p:nvSpPr>
          <p:cNvPr id="496" name="Google Shape;496;p34"/>
          <p:cNvSpPr txBox="1">
            <a:spLocks noGrp="1"/>
          </p:cNvSpPr>
          <p:nvPr>
            <p:ph type="title" idx="2"/>
          </p:nvPr>
        </p:nvSpPr>
        <p:spPr>
          <a:xfrm>
            <a:off x="2007600" y="2205475"/>
            <a:ext cx="1104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498" name="Google Shape;498;p34"/>
          <p:cNvGrpSpPr/>
          <p:nvPr/>
        </p:nvGrpSpPr>
        <p:grpSpPr>
          <a:xfrm>
            <a:off x="14821745" y="-11272284"/>
            <a:ext cx="7434631" cy="3914060"/>
            <a:chOff x="14821745" y="-11272284"/>
            <a:chExt cx="7434631" cy="3914060"/>
          </a:xfrm>
        </p:grpSpPr>
        <p:sp>
          <p:nvSpPr>
            <p:cNvPr id="499" name="Google Shape;499;p34"/>
            <p:cNvSpPr/>
            <p:nvPr/>
          </p:nvSpPr>
          <p:spPr>
            <a:xfrm rot="-9601055" flipH="1">
              <a:off x="14844252" y="-10500299"/>
              <a:ext cx="4686734" cy="957378"/>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4"/>
            <p:cNvSpPr/>
            <p:nvPr/>
          </p:nvSpPr>
          <p:spPr>
            <a:xfrm rot="-9475604" flipH="1">
              <a:off x="15600829" y="-9913101"/>
              <a:ext cx="6644215" cy="1356161"/>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1" name="Google Shape;501;p34"/>
          <p:cNvSpPr txBox="1">
            <a:spLocks noGrp="1"/>
          </p:cNvSpPr>
          <p:nvPr>
            <p:ph type="subTitle" idx="3"/>
          </p:nvPr>
        </p:nvSpPr>
        <p:spPr>
          <a:xfrm>
            <a:off x="2763150" y="415500"/>
            <a:ext cx="3617700"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Marketing plan -</a:t>
            </a:r>
            <a:endParaRPr/>
          </a:p>
        </p:txBody>
      </p:sp>
      <p:sp>
        <p:nvSpPr>
          <p:cNvPr id="3" name="Subtitle 2">
            <a:extLst>
              <a:ext uri="{FF2B5EF4-FFF2-40B4-BE49-F238E27FC236}">
                <a16:creationId xmlns:a16="http://schemas.microsoft.com/office/drawing/2014/main" id="{762BA63E-1CD6-5896-6547-DFBD37CE90B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43532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2" name="Title 1">
            <a:extLst>
              <a:ext uri="{FF2B5EF4-FFF2-40B4-BE49-F238E27FC236}">
                <a16:creationId xmlns:a16="http://schemas.microsoft.com/office/drawing/2014/main" id="{5C59A117-D701-0494-762B-21F98EE5024C}"/>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2650BB79-EBBE-4483-618C-496A3D46BFBE}"/>
              </a:ext>
            </a:extLst>
          </p:cNvPr>
          <p:cNvSpPr>
            <a:spLocks noGrp="1"/>
          </p:cNvSpPr>
          <p:nvPr>
            <p:ph type="subTitle" idx="1"/>
          </p:nvPr>
        </p:nvSpPr>
        <p:spPr/>
        <p:txBody>
          <a:bodyPr/>
          <a:lstStyle/>
          <a:p>
            <a:endParaRPr lang="en-US"/>
          </a:p>
        </p:txBody>
      </p:sp>
      <p:sp>
        <p:nvSpPr>
          <p:cNvPr id="362" name="Google Shape;362;p35"/>
          <p:cNvSpPr txBox="1">
            <a:spLocks noGrp="1"/>
          </p:cNvSpPr>
          <p:nvPr>
            <p:ph type="body" idx="2"/>
          </p:nvPr>
        </p:nvSpPr>
        <p:spPr>
          <a:xfrm>
            <a:off x="751537" y="1773875"/>
            <a:ext cx="3820463" cy="265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b="1" dirty="0">
                <a:solidFill>
                  <a:srgbClr val="FF0000"/>
                </a:solidFill>
                <a:latin typeface="Dosis Light"/>
                <a:ea typeface="Dosis Light"/>
                <a:cs typeface="Dosis Light"/>
                <a:sym typeface="Dosis Light"/>
              </a:rPr>
              <a:t>Awareness /</a:t>
            </a:r>
            <a:r>
              <a:rPr lang="en-US" sz="3000" b="1" dirty="0" err="1">
                <a:solidFill>
                  <a:srgbClr val="FF0000"/>
                </a:solidFill>
                <a:latin typeface="Dosis Light"/>
                <a:ea typeface="Dosis Light"/>
                <a:cs typeface="Dosis Light"/>
                <a:sym typeface="Dosis Light"/>
              </a:rPr>
              <a:t>əˈweə.nəs</a:t>
            </a:r>
            <a:r>
              <a:rPr lang="en-US" sz="3000" b="1" dirty="0">
                <a:solidFill>
                  <a:srgbClr val="FF0000"/>
                </a:solidFill>
                <a:latin typeface="Dosis Light"/>
                <a:ea typeface="Dosis Light"/>
                <a:cs typeface="Dosis Light"/>
                <a:sym typeface="Dosis Light"/>
              </a:rPr>
              <a:t>/ (n)</a:t>
            </a:r>
          </a:p>
          <a:p>
            <a:pPr marL="0" lvl="0" indent="0">
              <a:spcBef>
                <a:spcPts val="600"/>
              </a:spcBef>
              <a:buNone/>
            </a:pPr>
            <a:r>
              <a:rPr lang="en-US" sz="2000" dirty="0">
                <a:solidFill>
                  <a:schemeClr val="tx1"/>
                </a:solidFill>
                <a:latin typeface="Krub" panose="00000500000000000000" pitchFamily="2" charset="-34"/>
                <a:cs typeface="Krub" panose="00000500000000000000" pitchFamily="2" charset="-34"/>
              </a:rPr>
              <a:t>Ex:</a:t>
            </a:r>
            <a:r>
              <a:rPr lang="en-US" sz="2000" i="1" dirty="0">
                <a:latin typeface="Krub" panose="00000500000000000000" pitchFamily="2" charset="-34"/>
                <a:cs typeface="Krub" panose="00000500000000000000" pitchFamily="2" charset="-34"/>
              </a:rPr>
              <a:t> Environmental awareness has </a:t>
            </a:r>
            <a:r>
              <a:rPr lang="en-US" sz="2000" i="1" dirty="0">
                <a:latin typeface="Krub" panose="00000500000000000000" pitchFamily="2" charset="-34"/>
                <a:cs typeface="Krub" panose="00000500000000000000" pitchFamily="2" charset="-34"/>
                <a:hlinkClick r:id="rId3" tooltip="increased"/>
              </a:rPr>
              <a:t>increased</a:t>
            </a:r>
            <a:r>
              <a:rPr lang="en-US" sz="2000" i="1" dirty="0">
                <a:latin typeface="Krub" panose="00000500000000000000" pitchFamily="2" charset="-34"/>
                <a:cs typeface="Krub" panose="00000500000000000000" pitchFamily="2" charset="-34"/>
              </a:rPr>
              <a:t> </a:t>
            </a:r>
            <a:r>
              <a:rPr lang="en-US" sz="2000" i="1" dirty="0">
                <a:latin typeface="Krub" panose="00000500000000000000" pitchFamily="2" charset="-34"/>
                <a:cs typeface="Krub" panose="00000500000000000000" pitchFamily="2" charset="-34"/>
                <a:hlinkClick r:id="rId4" tooltip="dramatically"/>
              </a:rPr>
              <a:t>dramatically</a:t>
            </a:r>
            <a:r>
              <a:rPr lang="en-US" sz="2000" i="1" dirty="0">
                <a:latin typeface="Krub" panose="00000500000000000000" pitchFamily="2" charset="-34"/>
                <a:cs typeface="Krub" panose="00000500000000000000" pitchFamily="2" charset="-34"/>
              </a:rPr>
              <a:t> over the past </a:t>
            </a:r>
            <a:r>
              <a:rPr lang="en-US" sz="2000" i="1" dirty="0">
                <a:latin typeface="Krub" panose="00000500000000000000" pitchFamily="2" charset="-34"/>
                <a:cs typeface="Krub" panose="00000500000000000000" pitchFamily="2" charset="-34"/>
                <a:hlinkClick r:id="rId5" tooltip="decade"/>
              </a:rPr>
              <a:t>decade</a:t>
            </a:r>
            <a:r>
              <a:rPr lang="en-US" sz="2000" i="1" dirty="0">
                <a:latin typeface="Krub" panose="00000500000000000000" pitchFamily="2" charset="-34"/>
                <a:cs typeface="Krub" panose="00000500000000000000" pitchFamily="2" charset="-34"/>
              </a:rPr>
              <a:t>.</a:t>
            </a:r>
            <a:endParaRPr lang="en-US" sz="2000" dirty="0">
              <a:solidFill>
                <a:schemeClr val="tx1"/>
              </a:solidFill>
              <a:latin typeface="Krub" panose="00000500000000000000" pitchFamily="2" charset="-34"/>
              <a:cs typeface="Krub" panose="00000500000000000000" pitchFamily="2" charset="-34"/>
            </a:endParaRPr>
          </a:p>
        </p:txBody>
      </p:sp>
      <p:sp>
        <p:nvSpPr>
          <p:cNvPr id="4" name="Text Placeholder 3">
            <a:extLst>
              <a:ext uri="{FF2B5EF4-FFF2-40B4-BE49-F238E27FC236}">
                <a16:creationId xmlns:a16="http://schemas.microsoft.com/office/drawing/2014/main" id="{03378228-5602-CD1F-62B1-358D8A4FFEE4}"/>
              </a:ext>
            </a:extLst>
          </p:cNvPr>
          <p:cNvSpPr>
            <a:spLocks noGrp="1"/>
          </p:cNvSpPr>
          <p:nvPr>
            <p:ph type="body" idx="3"/>
          </p:nvPr>
        </p:nvSpPr>
        <p:spPr/>
        <p:txBody>
          <a:bodyPr/>
          <a:lstStyle/>
          <a:p>
            <a:endParaRPr lang="en-US"/>
          </a:p>
        </p:txBody>
      </p:sp>
      <p:sp>
        <p:nvSpPr>
          <p:cNvPr id="361" name="Google Shape;361;p35"/>
          <p:cNvSpPr txBox="1">
            <a:spLocks noGrp="1"/>
          </p:cNvSpPr>
          <p:nvPr>
            <p:ph type="sldNum" idx="4294967295"/>
          </p:nvPr>
        </p:nvSpPr>
        <p:spPr>
          <a:xfrm>
            <a:off x="0" y="4749800"/>
            <a:ext cx="549275" cy="39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11</a:t>
            </a:fld>
            <a:endParaRPr/>
          </a:p>
        </p:txBody>
      </p:sp>
      <p:pic>
        <p:nvPicPr>
          <p:cNvPr id="6" name="Picture 5">
            <a:extLst>
              <a:ext uri="{FF2B5EF4-FFF2-40B4-BE49-F238E27FC236}">
                <a16:creationId xmlns:a16="http://schemas.microsoft.com/office/drawing/2014/main" id="{40A32070-B16C-57DA-C629-FF4FBD05804E}"/>
              </a:ext>
            </a:extLst>
          </p:cNvPr>
          <p:cNvPicPr>
            <a:picLocks noChangeAspect="1"/>
          </p:cNvPicPr>
          <p:nvPr/>
        </p:nvPicPr>
        <p:blipFill>
          <a:blip r:embed="rId6"/>
          <a:stretch>
            <a:fillRect/>
          </a:stretch>
        </p:blipFill>
        <p:spPr>
          <a:xfrm>
            <a:off x="4572000" y="1730675"/>
            <a:ext cx="3852000" cy="2743200"/>
          </a:xfrm>
          <a:prstGeom prst="rect">
            <a:avLst/>
          </a:prstGeom>
        </p:spPr>
      </p:pic>
    </p:spTree>
    <p:extLst>
      <p:ext uri="{BB962C8B-B14F-4D97-AF65-F5344CB8AC3E}">
        <p14:creationId xmlns:p14="http://schemas.microsoft.com/office/powerpoint/2010/main" val="14376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2">
                                            <p:txEl>
                                              <p:pRg st="1" end="1"/>
                                            </p:txEl>
                                          </p:spTgt>
                                        </p:tgtEl>
                                        <p:attrNameLst>
                                          <p:attrName>style.visibility</p:attrName>
                                        </p:attrNameLst>
                                      </p:cBhvr>
                                      <p:to>
                                        <p:strVal val="visible"/>
                                      </p:to>
                                    </p:set>
                                    <p:animEffect transition="in" filter="barn(inVertical)">
                                      <p:cBhvr>
                                        <p:cTn id="7" dur="500"/>
                                        <p:tgtEl>
                                          <p:spTgt spid="3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 name="Title 2">
            <a:extLst>
              <a:ext uri="{FF2B5EF4-FFF2-40B4-BE49-F238E27FC236}">
                <a16:creationId xmlns:a16="http://schemas.microsoft.com/office/drawing/2014/main" id="{6A95EA39-6387-2949-94D0-F6097C66E84D}"/>
              </a:ext>
            </a:extLst>
          </p:cNvPr>
          <p:cNvSpPr>
            <a:spLocks noGrp="1"/>
          </p:cNvSpPr>
          <p:nvPr>
            <p:ph type="title"/>
          </p:nvPr>
        </p:nvSpPr>
        <p:spPr/>
        <p:txBody>
          <a:bodyPr/>
          <a:lstStyle/>
          <a:p>
            <a:endParaRPr lang="en-US"/>
          </a:p>
        </p:txBody>
      </p:sp>
      <p:sp>
        <p:nvSpPr>
          <p:cNvPr id="4" name="Subtitle 3">
            <a:extLst>
              <a:ext uri="{FF2B5EF4-FFF2-40B4-BE49-F238E27FC236}">
                <a16:creationId xmlns:a16="http://schemas.microsoft.com/office/drawing/2014/main" id="{770F8769-065F-640F-0040-297B46D96B37}"/>
              </a:ext>
            </a:extLst>
          </p:cNvPr>
          <p:cNvSpPr>
            <a:spLocks noGrp="1"/>
          </p:cNvSpPr>
          <p:nvPr>
            <p:ph type="subTitle" idx="1"/>
          </p:nvPr>
        </p:nvSpPr>
        <p:spPr/>
        <p:txBody>
          <a:bodyPr/>
          <a:lstStyle/>
          <a:p>
            <a:endParaRPr lang="en-US"/>
          </a:p>
        </p:txBody>
      </p:sp>
      <p:sp>
        <p:nvSpPr>
          <p:cNvPr id="362" name="Google Shape;362;p35"/>
          <p:cNvSpPr txBox="1">
            <a:spLocks noGrp="1"/>
          </p:cNvSpPr>
          <p:nvPr>
            <p:ph type="body" idx="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b="1" dirty="0" err="1">
                <a:solidFill>
                  <a:srgbClr val="FF0000"/>
                </a:solidFill>
                <a:latin typeface="Dosis Light"/>
                <a:ea typeface="Dosis Light"/>
                <a:cs typeface="Dosis Light"/>
                <a:sym typeface="Dosis Light"/>
              </a:rPr>
              <a:t>Cacbon</a:t>
            </a:r>
            <a:r>
              <a:rPr lang="en-US" sz="3000" b="1" dirty="0">
                <a:solidFill>
                  <a:srgbClr val="FF0000"/>
                </a:solidFill>
                <a:latin typeface="Dosis Light"/>
                <a:ea typeface="Dosis Light"/>
                <a:cs typeface="Dosis Light"/>
                <a:sym typeface="Dosis Light"/>
              </a:rPr>
              <a:t> footprint /ˌ</a:t>
            </a:r>
            <a:r>
              <a:rPr lang="en-US" sz="3000" b="1" dirty="0" err="1">
                <a:solidFill>
                  <a:srgbClr val="FF0000"/>
                </a:solidFill>
                <a:latin typeface="Dosis Light"/>
                <a:ea typeface="Dosis Light"/>
                <a:cs typeface="Dosis Light"/>
                <a:sym typeface="Dosis Light"/>
              </a:rPr>
              <a:t>kɑːbənˈfʊt.prɪnt</a:t>
            </a:r>
            <a:r>
              <a:rPr lang="en-US" sz="3000" b="1" dirty="0">
                <a:solidFill>
                  <a:srgbClr val="FF0000"/>
                </a:solidFill>
                <a:latin typeface="Dosis Light"/>
                <a:ea typeface="Dosis Light"/>
                <a:cs typeface="Dosis Light"/>
                <a:sym typeface="Dosis Light"/>
              </a:rPr>
              <a:t>/ (n)</a:t>
            </a:r>
          </a:p>
          <a:p>
            <a:pPr marL="0" lvl="0" indent="0" algn="l" rtl="0">
              <a:spcBef>
                <a:spcPts val="600"/>
              </a:spcBef>
              <a:spcAft>
                <a:spcPts val="0"/>
              </a:spcAft>
              <a:buNone/>
            </a:pPr>
            <a:r>
              <a:rPr lang="en-US" sz="2000" dirty="0">
                <a:solidFill>
                  <a:schemeClr val="tx1"/>
                </a:solidFill>
              </a:rPr>
              <a:t>Ex: Many people are looking for ways to reduce carbon footprint concerns.</a:t>
            </a:r>
          </a:p>
        </p:txBody>
      </p:sp>
      <p:sp>
        <p:nvSpPr>
          <p:cNvPr id="5" name="Text Placeholder 4">
            <a:extLst>
              <a:ext uri="{FF2B5EF4-FFF2-40B4-BE49-F238E27FC236}">
                <a16:creationId xmlns:a16="http://schemas.microsoft.com/office/drawing/2014/main" id="{D3E037A2-6A4D-C553-E202-BBB39AAC5740}"/>
              </a:ext>
            </a:extLst>
          </p:cNvPr>
          <p:cNvSpPr>
            <a:spLocks noGrp="1"/>
          </p:cNvSpPr>
          <p:nvPr>
            <p:ph type="body" idx="3"/>
          </p:nvPr>
        </p:nvSpPr>
        <p:spPr/>
        <p:txBody>
          <a:bodyPr/>
          <a:lstStyle/>
          <a:p>
            <a:endParaRPr lang="en-US" dirty="0"/>
          </a:p>
        </p:txBody>
      </p:sp>
      <p:sp>
        <p:nvSpPr>
          <p:cNvPr id="361" name="Google Shape;361;p35"/>
          <p:cNvSpPr txBox="1">
            <a:spLocks noGrp="1"/>
          </p:cNvSpPr>
          <p:nvPr>
            <p:ph type="sldNum" idx="4294967295"/>
          </p:nvPr>
        </p:nvSpPr>
        <p:spPr>
          <a:xfrm>
            <a:off x="0" y="4749800"/>
            <a:ext cx="549275" cy="39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12</a:t>
            </a:fld>
            <a:endParaRPr/>
          </a:p>
        </p:txBody>
      </p:sp>
      <p:pic>
        <p:nvPicPr>
          <p:cNvPr id="6" name="Picture 2" descr="The Basics of a Carbon Footprint - EcoMatcher">
            <a:extLst>
              <a:ext uri="{FF2B5EF4-FFF2-40B4-BE49-F238E27FC236}">
                <a16:creationId xmlns:a16="http://schemas.microsoft.com/office/drawing/2014/main" id="{7A862D13-F44A-B100-6CFB-4E1266276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563" y="1873843"/>
            <a:ext cx="3762551" cy="24568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79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2">
                                            <p:txEl>
                                              <p:pRg st="1" end="1"/>
                                            </p:txEl>
                                          </p:spTgt>
                                        </p:tgtEl>
                                        <p:attrNameLst>
                                          <p:attrName>style.visibility</p:attrName>
                                        </p:attrNameLst>
                                      </p:cBhvr>
                                      <p:to>
                                        <p:strVal val="visible"/>
                                      </p:to>
                                    </p:set>
                                    <p:animEffect transition="in" filter="barn(inVertical)">
                                      <p:cBhvr>
                                        <p:cTn id="7" dur="500"/>
                                        <p:tgtEl>
                                          <p:spTgt spid="3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 name="Title 2">
            <a:extLst>
              <a:ext uri="{FF2B5EF4-FFF2-40B4-BE49-F238E27FC236}">
                <a16:creationId xmlns:a16="http://schemas.microsoft.com/office/drawing/2014/main" id="{C6AF44E5-4966-B2DC-BE8A-9922D3E99CCB}"/>
              </a:ext>
            </a:extLst>
          </p:cNvPr>
          <p:cNvSpPr>
            <a:spLocks noGrp="1"/>
          </p:cNvSpPr>
          <p:nvPr>
            <p:ph type="title"/>
          </p:nvPr>
        </p:nvSpPr>
        <p:spPr/>
        <p:txBody>
          <a:bodyPr/>
          <a:lstStyle/>
          <a:p>
            <a:endParaRPr lang="en-US"/>
          </a:p>
        </p:txBody>
      </p:sp>
      <p:sp>
        <p:nvSpPr>
          <p:cNvPr id="4" name="Subtitle 3">
            <a:extLst>
              <a:ext uri="{FF2B5EF4-FFF2-40B4-BE49-F238E27FC236}">
                <a16:creationId xmlns:a16="http://schemas.microsoft.com/office/drawing/2014/main" id="{2CBAD97A-DF26-906C-F688-F44E43ACD8A1}"/>
              </a:ext>
            </a:extLst>
          </p:cNvPr>
          <p:cNvSpPr>
            <a:spLocks noGrp="1"/>
          </p:cNvSpPr>
          <p:nvPr>
            <p:ph type="subTitle" idx="1"/>
          </p:nvPr>
        </p:nvSpPr>
        <p:spPr/>
        <p:txBody>
          <a:bodyPr/>
          <a:lstStyle/>
          <a:p>
            <a:endParaRPr lang="en-US"/>
          </a:p>
        </p:txBody>
      </p:sp>
      <p:sp>
        <p:nvSpPr>
          <p:cNvPr id="362" name="Google Shape;362;p35"/>
          <p:cNvSpPr txBox="1">
            <a:spLocks noGrp="1"/>
          </p:cNvSpPr>
          <p:nvPr>
            <p:ph type="body" idx="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b="1" dirty="0">
                <a:solidFill>
                  <a:srgbClr val="FF0000"/>
                </a:solidFill>
                <a:latin typeface="Dosis Light"/>
                <a:ea typeface="Dosis Light"/>
                <a:cs typeface="Dosis Light"/>
                <a:sym typeface="Dosis Light"/>
              </a:rPr>
              <a:t>Eco-friendly /ˈiː.kəʊˌfrend.li/ (a) </a:t>
            </a:r>
          </a:p>
          <a:p>
            <a:pPr marL="0" lvl="0" indent="0">
              <a:spcBef>
                <a:spcPts val="600"/>
              </a:spcBef>
              <a:buNone/>
            </a:pPr>
            <a:r>
              <a:rPr lang="en-US" sz="2000" i="1" dirty="0">
                <a:latin typeface="Krub" panose="00000500000000000000" pitchFamily="2" charset="-34"/>
                <a:cs typeface="Krub" panose="00000500000000000000" pitchFamily="2" charset="-34"/>
              </a:rPr>
              <a:t>EX: The </a:t>
            </a:r>
            <a:r>
              <a:rPr lang="en-US" sz="2000" i="1" dirty="0">
                <a:latin typeface="Krub" panose="00000500000000000000" pitchFamily="2" charset="-34"/>
                <a:cs typeface="Krub" panose="00000500000000000000" pitchFamily="2" charset="-34"/>
                <a:hlinkClick r:id="rId3" tooltip="building"/>
              </a:rPr>
              <a:t>building</a:t>
            </a:r>
            <a:r>
              <a:rPr lang="en-US" sz="2000" i="1" dirty="0">
                <a:latin typeface="Krub" panose="00000500000000000000" pitchFamily="2" charset="-34"/>
                <a:cs typeface="Krub" panose="00000500000000000000" pitchFamily="2" charset="-34"/>
              </a:rPr>
              <a:t> has many </a:t>
            </a:r>
            <a:r>
              <a:rPr lang="en-US" sz="2000" i="1" dirty="0">
                <a:latin typeface="Krub" panose="00000500000000000000" pitchFamily="2" charset="-34"/>
                <a:cs typeface="Krub" panose="00000500000000000000" pitchFamily="2" charset="-34"/>
                <a:hlinkClick r:id="rId4" tooltip="features"/>
              </a:rPr>
              <a:t>features</a:t>
            </a:r>
            <a:r>
              <a:rPr lang="en-US" sz="2000" i="1" dirty="0">
                <a:latin typeface="Krub" panose="00000500000000000000" pitchFamily="2" charset="-34"/>
                <a:cs typeface="Krub" panose="00000500000000000000" pitchFamily="2" charset="-34"/>
              </a:rPr>
              <a:t> that make it more eco-friendly as well as </a:t>
            </a:r>
            <a:r>
              <a:rPr lang="en-US" sz="2000" i="1" dirty="0">
                <a:latin typeface="Krub" panose="00000500000000000000" pitchFamily="2" charset="-34"/>
                <a:cs typeface="Krub" panose="00000500000000000000" pitchFamily="2" charset="-34"/>
                <a:hlinkClick r:id="rId5" tooltip="reducing"/>
              </a:rPr>
              <a:t>reducing</a:t>
            </a:r>
            <a:r>
              <a:rPr lang="en-US" sz="2000" i="1" dirty="0">
                <a:latin typeface="Krub" panose="00000500000000000000" pitchFamily="2" charset="-34"/>
                <a:cs typeface="Krub" panose="00000500000000000000" pitchFamily="2" charset="-34"/>
              </a:rPr>
              <a:t> </a:t>
            </a:r>
            <a:r>
              <a:rPr lang="en-US" sz="2000" i="1" dirty="0">
                <a:latin typeface="Krub" panose="00000500000000000000" pitchFamily="2" charset="-34"/>
                <a:cs typeface="Krub" panose="00000500000000000000" pitchFamily="2" charset="-34"/>
                <a:hlinkClick r:id="rId6" tooltip="heating"/>
              </a:rPr>
              <a:t>heating</a:t>
            </a:r>
            <a:r>
              <a:rPr lang="en-US" sz="2000" i="1" dirty="0">
                <a:latin typeface="Krub" panose="00000500000000000000" pitchFamily="2" charset="-34"/>
                <a:cs typeface="Krub" panose="00000500000000000000" pitchFamily="2" charset="-34"/>
              </a:rPr>
              <a:t> </a:t>
            </a:r>
            <a:r>
              <a:rPr lang="en-US" sz="2000" i="1" dirty="0">
                <a:latin typeface="Krub" panose="00000500000000000000" pitchFamily="2" charset="-34"/>
                <a:cs typeface="Krub" panose="00000500000000000000" pitchFamily="2" charset="-34"/>
                <a:hlinkClick r:id="rId7" tooltip="costs"/>
              </a:rPr>
              <a:t>costs</a:t>
            </a:r>
            <a:r>
              <a:rPr lang="en-US" sz="2000" i="1" dirty="0">
                <a:latin typeface="Krub" panose="00000500000000000000" pitchFamily="2" charset="-34"/>
                <a:cs typeface="Krub" panose="00000500000000000000" pitchFamily="2" charset="-34"/>
              </a:rPr>
              <a:t>.</a:t>
            </a:r>
            <a:endParaRPr lang="en-US" sz="2000" dirty="0">
              <a:solidFill>
                <a:schemeClr val="tx1"/>
              </a:solidFill>
              <a:latin typeface="Krub" panose="00000500000000000000" pitchFamily="2" charset="-34"/>
              <a:cs typeface="Krub" panose="00000500000000000000" pitchFamily="2" charset="-34"/>
            </a:endParaRPr>
          </a:p>
        </p:txBody>
      </p:sp>
      <p:sp>
        <p:nvSpPr>
          <p:cNvPr id="5" name="Text Placeholder 4">
            <a:extLst>
              <a:ext uri="{FF2B5EF4-FFF2-40B4-BE49-F238E27FC236}">
                <a16:creationId xmlns:a16="http://schemas.microsoft.com/office/drawing/2014/main" id="{90A15A70-08CE-01AE-E761-3672585B3786}"/>
              </a:ext>
            </a:extLst>
          </p:cNvPr>
          <p:cNvSpPr>
            <a:spLocks noGrp="1"/>
          </p:cNvSpPr>
          <p:nvPr>
            <p:ph type="body" idx="3"/>
          </p:nvPr>
        </p:nvSpPr>
        <p:spPr/>
        <p:txBody>
          <a:bodyPr/>
          <a:lstStyle/>
          <a:p>
            <a:endParaRPr lang="en-US" dirty="0"/>
          </a:p>
        </p:txBody>
      </p:sp>
      <p:sp>
        <p:nvSpPr>
          <p:cNvPr id="361" name="Google Shape;361;p35"/>
          <p:cNvSpPr txBox="1">
            <a:spLocks noGrp="1"/>
          </p:cNvSpPr>
          <p:nvPr>
            <p:ph type="sldNum" idx="4294967295"/>
          </p:nvPr>
        </p:nvSpPr>
        <p:spPr>
          <a:xfrm>
            <a:off x="0" y="4749800"/>
            <a:ext cx="549275" cy="39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13</a:t>
            </a:fld>
            <a:endParaRPr/>
          </a:p>
        </p:txBody>
      </p:sp>
      <p:pic>
        <p:nvPicPr>
          <p:cNvPr id="7" name="Picture 6">
            <a:extLst>
              <a:ext uri="{FF2B5EF4-FFF2-40B4-BE49-F238E27FC236}">
                <a16:creationId xmlns:a16="http://schemas.microsoft.com/office/drawing/2014/main" id="{0DE58AA4-6E4B-6273-5C7A-520C7DF3963D}"/>
              </a:ext>
            </a:extLst>
          </p:cNvPr>
          <p:cNvPicPr>
            <a:picLocks noChangeAspect="1"/>
          </p:cNvPicPr>
          <p:nvPr/>
        </p:nvPicPr>
        <p:blipFill>
          <a:blip r:embed="rId8"/>
          <a:stretch>
            <a:fillRect/>
          </a:stretch>
        </p:blipFill>
        <p:spPr>
          <a:xfrm>
            <a:off x="4689562" y="1773875"/>
            <a:ext cx="3702899" cy="2656799"/>
          </a:xfrm>
          <a:prstGeom prst="rect">
            <a:avLst/>
          </a:prstGeom>
        </p:spPr>
      </p:pic>
    </p:spTree>
    <p:extLst>
      <p:ext uri="{BB962C8B-B14F-4D97-AF65-F5344CB8AC3E}">
        <p14:creationId xmlns:p14="http://schemas.microsoft.com/office/powerpoint/2010/main" val="320940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2">
                                            <p:txEl>
                                              <p:pRg st="1" end="1"/>
                                            </p:txEl>
                                          </p:spTgt>
                                        </p:tgtEl>
                                        <p:attrNameLst>
                                          <p:attrName>style.visibility</p:attrName>
                                        </p:attrNameLst>
                                      </p:cBhvr>
                                      <p:to>
                                        <p:strVal val="visible"/>
                                      </p:to>
                                    </p:set>
                                    <p:animEffect transition="in" filter="barn(inVertical)">
                                      <p:cBhvr>
                                        <p:cTn id="7" dur="500"/>
                                        <p:tgtEl>
                                          <p:spTgt spid="3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 name="Title 2">
            <a:extLst>
              <a:ext uri="{FF2B5EF4-FFF2-40B4-BE49-F238E27FC236}">
                <a16:creationId xmlns:a16="http://schemas.microsoft.com/office/drawing/2014/main" id="{1ED48FD2-2558-854A-C785-ADCFCE56D57C}"/>
              </a:ext>
            </a:extLst>
          </p:cNvPr>
          <p:cNvSpPr>
            <a:spLocks noGrp="1"/>
          </p:cNvSpPr>
          <p:nvPr>
            <p:ph type="title"/>
          </p:nvPr>
        </p:nvSpPr>
        <p:spPr/>
        <p:txBody>
          <a:bodyPr/>
          <a:lstStyle/>
          <a:p>
            <a:endParaRPr lang="en-US"/>
          </a:p>
        </p:txBody>
      </p:sp>
      <p:sp>
        <p:nvSpPr>
          <p:cNvPr id="4" name="Subtitle 3">
            <a:extLst>
              <a:ext uri="{FF2B5EF4-FFF2-40B4-BE49-F238E27FC236}">
                <a16:creationId xmlns:a16="http://schemas.microsoft.com/office/drawing/2014/main" id="{A1F6F0F3-66A5-8C03-D2CE-6168DA5F7DAC}"/>
              </a:ext>
            </a:extLst>
          </p:cNvPr>
          <p:cNvSpPr>
            <a:spLocks noGrp="1"/>
          </p:cNvSpPr>
          <p:nvPr>
            <p:ph type="subTitle" idx="1"/>
          </p:nvPr>
        </p:nvSpPr>
        <p:spPr/>
        <p:txBody>
          <a:bodyPr/>
          <a:lstStyle/>
          <a:p>
            <a:endParaRPr lang="en-US"/>
          </a:p>
        </p:txBody>
      </p:sp>
      <p:sp>
        <p:nvSpPr>
          <p:cNvPr id="362" name="Google Shape;362;p35"/>
          <p:cNvSpPr txBox="1">
            <a:spLocks noGrp="1"/>
          </p:cNvSpPr>
          <p:nvPr>
            <p:ph type="body" idx="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b="1" dirty="0">
                <a:solidFill>
                  <a:srgbClr val="FF0000"/>
                </a:solidFill>
                <a:latin typeface="Dosis Light"/>
                <a:ea typeface="Dosis Light"/>
                <a:cs typeface="Dosis Light"/>
                <a:sym typeface="Dosis Light"/>
              </a:rPr>
              <a:t>Harmful /ˈ</a:t>
            </a:r>
            <a:r>
              <a:rPr lang="en-US" sz="3000" b="1" dirty="0" err="1">
                <a:solidFill>
                  <a:srgbClr val="FF0000"/>
                </a:solidFill>
                <a:latin typeface="Dosis Light"/>
                <a:ea typeface="Dosis Light"/>
                <a:cs typeface="Dosis Light"/>
                <a:sym typeface="Dosis Light"/>
              </a:rPr>
              <a:t>hɑːm.fəl</a:t>
            </a:r>
            <a:r>
              <a:rPr lang="en-US" sz="3000" b="1" dirty="0">
                <a:solidFill>
                  <a:srgbClr val="FF0000"/>
                </a:solidFill>
                <a:latin typeface="Dosis Light"/>
                <a:ea typeface="Dosis Light"/>
                <a:cs typeface="Dosis Light"/>
                <a:sym typeface="Dosis Light"/>
              </a:rPr>
              <a:t>/ (a)</a:t>
            </a:r>
          </a:p>
          <a:p>
            <a:pPr marL="0" lvl="0" indent="0">
              <a:spcBef>
                <a:spcPts val="600"/>
              </a:spcBef>
              <a:buNone/>
            </a:pPr>
            <a:r>
              <a:rPr lang="en-US" sz="2000" dirty="0">
                <a:solidFill>
                  <a:schemeClr val="tx1"/>
                </a:solidFill>
              </a:rPr>
              <a:t>Ex:</a:t>
            </a:r>
            <a:r>
              <a:rPr lang="en-US" sz="2000" i="1" dirty="0"/>
              <a:t> This </a:t>
            </a:r>
            <a:r>
              <a:rPr lang="en-US" sz="2000" i="1" dirty="0">
                <a:hlinkClick r:id="rId3" tooltip="group"/>
              </a:rPr>
              <a:t>group</a:t>
            </a:r>
            <a:r>
              <a:rPr lang="en-US" sz="2000" i="1" dirty="0"/>
              <a:t> of </a:t>
            </a:r>
            <a:r>
              <a:rPr lang="en-US" sz="2000" i="1" dirty="0">
                <a:hlinkClick r:id="rId4" tooltip="chemicals"/>
              </a:rPr>
              <a:t>chemicals</a:t>
            </a:r>
            <a:r>
              <a:rPr lang="en-US" sz="2000" i="1" dirty="0"/>
              <a:t> is </a:t>
            </a:r>
            <a:r>
              <a:rPr lang="en-US" sz="2000" i="1" dirty="0">
                <a:hlinkClick r:id="rId5" tooltip="known"/>
              </a:rPr>
              <a:t>known</a:t>
            </a:r>
            <a:r>
              <a:rPr lang="en-US" sz="2000" i="1" dirty="0"/>
              <a:t> to be harmful </a:t>
            </a:r>
            <a:r>
              <a:rPr lang="en-US" sz="2000" b="1" i="1" dirty="0"/>
              <a:t>to</a:t>
            </a:r>
            <a:r>
              <a:rPr lang="en-US" sz="2000" i="1" dirty="0"/>
              <a:t> </a:t>
            </a:r>
            <a:r>
              <a:rPr lang="en-US" sz="2000" i="1" dirty="0">
                <a:hlinkClick r:id="rId6" tooltip="people"/>
              </a:rPr>
              <a:t>people</a:t>
            </a:r>
            <a:r>
              <a:rPr lang="en-US" sz="2000" i="1" dirty="0"/>
              <a:t> with </a:t>
            </a:r>
            <a:r>
              <a:rPr lang="en-US" sz="2000" i="1" dirty="0">
                <a:hlinkClick r:id="rId7" tooltip="asthma"/>
              </a:rPr>
              <a:t>asthma</a:t>
            </a:r>
            <a:r>
              <a:rPr lang="en-US" sz="2000" i="1" dirty="0"/>
              <a:t>.</a:t>
            </a:r>
            <a:endParaRPr lang="en-US" sz="2000" dirty="0">
              <a:solidFill>
                <a:schemeClr val="tx1"/>
              </a:solidFill>
            </a:endParaRPr>
          </a:p>
        </p:txBody>
      </p:sp>
      <p:sp>
        <p:nvSpPr>
          <p:cNvPr id="5" name="Text Placeholder 4">
            <a:extLst>
              <a:ext uri="{FF2B5EF4-FFF2-40B4-BE49-F238E27FC236}">
                <a16:creationId xmlns:a16="http://schemas.microsoft.com/office/drawing/2014/main" id="{D1EE58AC-4F36-D050-22F7-D0B814B43D6D}"/>
              </a:ext>
            </a:extLst>
          </p:cNvPr>
          <p:cNvSpPr>
            <a:spLocks noGrp="1"/>
          </p:cNvSpPr>
          <p:nvPr>
            <p:ph type="body" idx="3"/>
          </p:nvPr>
        </p:nvSpPr>
        <p:spPr/>
        <p:txBody>
          <a:bodyPr/>
          <a:lstStyle/>
          <a:p>
            <a:endParaRPr lang="en-US" dirty="0"/>
          </a:p>
        </p:txBody>
      </p:sp>
      <p:sp>
        <p:nvSpPr>
          <p:cNvPr id="361" name="Google Shape;361;p35"/>
          <p:cNvSpPr txBox="1">
            <a:spLocks noGrp="1"/>
          </p:cNvSpPr>
          <p:nvPr>
            <p:ph type="sldNum" idx="4294967295"/>
          </p:nvPr>
        </p:nvSpPr>
        <p:spPr>
          <a:xfrm>
            <a:off x="0" y="4749800"/>
            <a:ext cx="549275" cy="39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14</a:t>
            </a:fld>
            <a:endParaRPr/>
          </a:p>
        </p:txBody>
      </p:sp>
      <p:pic>
        <p:nvPicPr>
          <p:cNvPr id="7" name="Picture 6">
            <a:extLst>
              <a:ext uri="{FF2B5EF4-FFF2-40B4-BE49-F238E27FC236}">
                <a16:creationId xmlns:a16="http://schemas.microsoft.com/office/drawing/2014/main" id="{CB6A6700-0065-68FE-FA09-CFE9768EE741}"/>
              </a:ext>
            </a:extLst>
          </p:cNvPr>
          <p:cNvPicPr>
            <a:picLocks noChangeAspect="1"/>
          </p:cNvPicPr>
          <p:nvPr/>
        </p:nvPicPr>
        <p:blipFill>
          <a:blip r:embed="rId8"/>
          <a:stretch>
            <a:fillRect/>
          </a:stretch>
        </p:blipFill>
        <p:spPr>
          <a:xfrm>
            <a:off x="5296187" y="2030712"/>
            <a:ext cx="2143125" cy="2143125"/>
          </a:xfrm>
          <a:prstGeom prst="rect">
            <a:avLst/>
          </a:prstGeom>
        </p:spPr>
      </p:pic>
    </p:spTree>
    <p:extLst>
      <p:ext uri="{BB962C8B-B14F-4D97-AF65-F5344CB8AC3E}">
        <p14:creationId xmlns:p14="http://schemas.microsoft.com/office/powerpoint/2010/main" val="124830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2">
                                            <p:txEl>
                                              <p:pRg st="1" end="1"/>
                                            </p:txEl>
                                          </p:spTgt>
                                        </p:tgtEl>
                                        <p:attrNameLst>
                                          <p:attrName>style.visibility</p:attrName>
                                        </p:attrNameLst>
                                      </p:cBhvr>
                                      <p:to>
                                        <p:strVal val="visible"/>
                                      </p:to>
                                    </p:set>
                                    <p:animEffect transition="in" filter="barn(inVertical)">
                                      <p:cBhvr>
                                        <p:cTn id="7" dur="500"/>
                                        <p:tgtEl>
                                          <p:spTgt spid="3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 name="Title 2">
            <a:extLst>
              <a:ext uri="{FF2B5EF4-FFF2-40B4-BE49-F238E27FC236}">
                <a16:creationId xmlns:a16="http://schemas.microsoft.com/office/drawing/2014/main" id="{D0B9FE29-01A9-470F-348C-9E67BA2E95EA}"/>
              </a:ext>
            </a:extLst>
          </p:cNvPr>
          <p:cNvSpPr>
            <a:spLocks noGrp="1"/>
          </p:cNvSpPr>
          <p:nvPr>
            <p:ph type="title"/>
          </p:nvPr>
        </p:nvSpPr>
        <p:spPr/>
        <p:txBody>
          <a:bodyPr/>
          <a:lstStyle/>
          <a:p>
            <a:endParaRPr lang="en-US"/>
          </a:p>
        </p:txBody>
      </p:sp>
      <p:sp>
        <p:nvSpPr>
          <p:cNvPr id="4" name="Subtitle 3">
            <a:extLst>
              <a:ext uri="{FF2B5EF4-FFF2-40B4-BE49-F238E27FC236}">
                <a16:creationId xmlns:a16="http://schemas.microsoft.com/office/drawing/2014/main" id="{1E4AB53E-08BA-83A9-2030-9FE791D4E0D7}"/>
              </a:ext>
            </a:extLst>
          </p:cNvPr>
          <p:cNvSpPr>
            <a:spLocks noGrp="1"/>
          </p:cNvSpPr>
          <p:nvPr>
            <p:ph type="subTitle" idx="1"/>
          </p:nvPr>
        </p:nvSpPr>
        <p:spPr/>
        <p:txBody>
          <a:bodyPr/>
          <a:lstStyle/>
          <a:p>
            <a:endParaRPr lang="en-US"/>
          </a:p>
        </p:txBody>
      </p:sp>
      <p:sp>
        <p:nvSpPr>
          <p:cNvPr id="362" name="Google Shape;362;p35"/>
          <p:cNvSpPr txBox="1">
            <a:spLocks noGrp="1"/>
          </p:cNvSpPr>
          <p:nvPr>
            <p:ph type="body" idx="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b="1" dirty="0">
                <a:solidFill>
                  <a:srgbClr val="FF0000"/>
                </a:solidFill>
                <a:latin typeface="Dosis Light"/>
                <a:ea typeface="Dosis Light"/>
                <a:cs typeface="Dosis Light"/>
                <a:sym typeface="Dosis Light"/>
              </a:rPr>
              <a:t>Household appliances /ˈ</a:t>
            </a:r>
            <a:r>
              <a:rPr lang="en-US" sz="3000" b="1" dirty="0" err="1">
                <a:solidFill>
                  <a:srgbClr val="FF0000"/>
                </a:solidFill>
                <a:latin typeface="Dosis Light"/>
                <a:ea typeface="Dosis Light"/>
                <a:cs typeface="Dosis Light"/>
                <a:sym typeface="Dosis Light"/>
              </a:rPr>
              <a:t>haʊs.həʊld</a:t>
            </a:r>
            <a:r>
              <a:rPr lang="en-US" sz="3000" b="1" dirty="0">
                <a:solidFill>
                  <a:srgbClr val="FF0000"/>
                </a:solidFill>
                <a:latin typeface="Dosis Light"/>
                <a:ea typeface="Dosis Light"/>
                <a:cs typeface="Dosis Light"/>
                <a:sym typeface="Dosis Light"/>
              </a:rPr>
              <a:t> </a:t>
            </a:r>
            <a:r>
              <a:rPr lang="en-US" sz="3000" b="1" dirty="0" err="1">
                <a:solidFill>
                  <a:srgbClr val="FF0000"/>
                </a:solidFill>
                <a:latin typeface="Dosis Light"/>
                <a:ea typeface="Dosis Light"/>
                <a:cs typeface="Dosis Light"/>
                <a:sym typeface="Dosis Light"/>
              </a:rPr>
              <a:t>əˈplaɪ.ənsiz</a:t>
            </a:r>
            <a:r>
              <a:rPr lang="en-US" sz="3000" b="1" dirty="0">
                <a:solidFill>
                  <a:srgbClr val="FF0000"/>
                </a:solidFill>
                <a:latin typeface="Dosis Light"/>
                <a:ea typeface="Dosis Light"/>
                <a:cs typeface="Dosis Light"/>
                <a:sym typeface="Dosis Light"/>
              </a:rPr>
              <a:t>/ (n) </a:t>
            </a:r>
          </a:p>
          <a:p>
            <a:pPr marL="0" lvl="0" indent="0" algn="l" rtl="0">
              <a:spcBef>
                <a:spcPts val="600"/>
              </a:spcBef>
              <a:spcAft>
                <a:spcPts val="0"/>
              </a:spcAft>
              <a:buNone/>
            </a:pPr>
            <a:r>
              <a:rPr lang="en-US" sz="2000" dirty="0">
                <a:solidFill>
                  <a:schemeClr val="tx1"/>
                </a:solidFill>
              </a:rPr>
              <a:t>Ex: Turn off lights and unnecessary household appliances while you are away from home.</a:t>
            </a:r>
          </a:p>
        </p:txBody>
      </p:sp>
      <p:sp>
        <p:nvSpPr>
          <p:cNvPr id="5" name="Text Placeholder 4">
            <a:extLst>
              <a:ext uri="{FF2B5EF4-FFF2-40B4-BE49-F238E27FC236}">
                <a16:creationId xmlns:a16="http://schemas.microsoft.com/office/drawing/2014/main" id="{887059BC-EF31-E184-E425-DBF24DC0C69C}"/>
              </a:ext>
            </a:extLst>
          </p:cNvPr>
          <p:cNvSpPr>
            <a:spLocks noGrp="1"/>
          </p:cNvSpPr>
          <p:nvPr>
            <p:ph type="body" idx="3"/>
          </p:nvPr>
        </p:nvSpPr>
        <p:spPr/>
        <p:txBody>
          <a:bodyPr/>
          <a:lstStyle/>
          <a:p>
            <a:endParaRPr lang="en-US" dirty="0"/>
          </a:p>
        </p:txBody>
      </p:sp>
      <p:sp>
        <p:nvSpPr>
          <p:cNvPr id="361" name="Google Shape;361;p35"/>
          <p:cNvSpPr txBox="1">
            <a:spLocks noGrp="1"/>
          </p:cNvSpPr>
          <p:nvPr>
            <p:ph type="sldNum" idx="4294967295"/>
          </p:nvPr>
        </p:nvSpPr>
        <p:spPr>
          <a:xfrm>
            <a:off x="0" y="4749800"/>
            <a:ext cx="549275" cy="39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15</a:t>
            </a:fld>
            <a:endParaRPr/>
          </a:p>
        </p:txBody>
      </p:sp>
      <p:pic>
        <p:nvPicPr>
          <p:cNvPr id="7" name="Picture 6">
            <a:extLst>
              <a:ext uri="{FF2B5EF4-FFF2-40B4-BE49-F238E27FC236}">
                <a16:creationId xmlns:a16="http://schemas.microsoft.com/office/drawing/2014/main" id="{13D57DFA-2A91-8F2E-8190-58FD9E066A1B}"/>
              </a:ext>
            </a:extLst>
          </p:cNvPr>
          <p:cNvPicPr>
            <a:picLocks noChangeAspect="1"/>
          </p:cNvPicPr>
          <p:nvPr/>
        </p:nvPicPr>
        <p:blipFill>
          <a:blip r:embed="rId3"/>
          <a:stretch>
            <a:fillRect/>
          </a:stretch>
        </p:blipFill>
        <p:spPr>
          <a:xfrm>
            <a:off x="4924541" y="1773876"/>
            <a:ext cx="3117772" cy="2399962"/>
          </a:xfrm>
          <a:prstGeom prst="rect">
            <a:avLst/>
          </a:prstGeom>
        </p:spPr>
      </p:pic>
    </p:spTree>
    <p:extLst>
      <p:ext uri="{BB962C8B-B14F-4D97-AF65-F5344CB8AC3E}">
        <p14:creationId xmlns:p14="http://schemas.microsoft.com/office/powerpoint/2010/main" val="398637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2">
                                            <p:txEl>
                                              <p:pRg st="1" end="1"/>
                                            </p:txEl>
                                          </p:spTgt>
                                        </p:tgtEl>
                                        <p:attrNameLst>
                                          <p:attrName>style.visibility</p:attrName>
                                        </p:attrNameLst>
                                      </p:cBhvr>
                                      <p:to>
                                        <p:strVal val="visible"/>
                                      </p:to>
                                    </p:set>
                                    <p:animEffect transition="in" filter="barn(inVertical)">
                                      <p:cBhvr>
                                        <p:cTn id="7" dur="500"/>
                                        <p:tgtEl>
                                          <p:spTgt spid="3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6" name="Title 5">
            <a:extLst>
              <a:ext uri="{FF2B5EF4-FFF2-40B4-BE49-F238E27FC236}">
                <a16:creationId xmlns:a16="http://schemas.microsoft.com/office/drawing/2014/main" id="{6AF0B7DF-B4F8-6574-2480-F2E56F688D7C}"/>
              </a:ext>
            </a:extLst>
          </p:cNvPr>
          <p:cNvSpPr>
            <a:spLocks noGrp="1"/>
          </p:cNvSpPr>
          <p:nvPr>
            <p:ph type="title"/>
          </p:nvPr>
        </p:nvSpPr>
        <p:spPr/>
        <p:txBody>
          <a:bodyPr/>
          <a:lstStyle/>
          <a:p>
            <a:endParaRPr lang="en-US"/>
          </a:p>
        </p:txBody>
      </p:sp>
      <p:sp>
        <p:nvSpPr>
          <p:cNvPr id="7" name="Subtitle 6">
            <a:extLst>
              <a:ext uri="{FF2B5EF4-FFF2-40B4-BE49-F238E27FC236}">
                <a16:creationId xmlns:a16="http://schemas.microsoft.com/office/drawing/2014/main" id="{89A43328-5F6E-19A2-04DD-F53CB021F69C}"/>
              </a:ext>
            </a:extLst>
          </p:cNvPr>
          <p:cNvSpPr>
            <a:spLocks noGrp="1"/>
          </p:cNvSpPr>
          <p:nvPr>
            <p:ph type="subTitle" idx="1"/>
          </p:nvPr>
        </p:nvSpPr>
        <p:spPr/>
        <p:txBody>
          <a:bodyPr/>
          <a:lstStyle/>
          <a:p>
            <a:endParaRPr lang="en-US"/>
          </a:p>
        </p:txBody>
      </p:sp>
      <p:sp>
        <p:nvSpPr>
          <p:cNvPr id="362" name="Google Shape;362;p35"/>
          <p:cNvSpPr txBox="1">
            <a:spLocks noGrp="1"/>
          </p:cNvSpPr>
          <p:nvPr>
            <p:ph type="body" idx="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b="1" dirty="0">
                <a:solidFill>
                  <a:srgbClr val="FF0000"/>
                </a:solidFill>
                <a:latin typeface="Dosis Light"/>
                <a:ea typeface="Dosis Light"/>
                <a:cs typeface="Dosis Light"/>
                <a:sym typeface="Dosis Light"/>
              </a:rPr>
              <a:t>Litter /ˈ</a:t>
            </a:r>
            <a:r>
              <a:rPr lang="en-US" sz="3000" b="1" dirty="0" err="1">
                <a:solidFill>
                  <a:srgbClr val="FF0000"/>
                </a:solidFill>
                <a:latin typeface="Dosis Light"/>
                <a:ea typeface="Dosis Light"/>
                <a:cs typeface="Dosis Light"/>
                <a:sym typeface="Dosis Light"/>
              </a:rPr>
              <a:t>lɪt.ər</a:t>
            </a:r>
            <a:r>
              <a:rPr lang="en-US" sz="3000" b="1" dirty="0">
                <a:solidFill>
                  <a:srgbClr val="FF0000"/>
                </a:solidFill>
                <a:latin typeface="Dosis Light"/>
                <a:ea typeface="Dosis Light"/>
                <a:cs typeface="Dosis Light"/>
                <a:sym typeface="Dosis Light"/>
              </a:rPr>
              <a:t>/ (n): </a:t>
            </a:r>
          </a:p>
          <a:p>
            <a:pPr marL="0" lvl="0" indent="0" algn="l" rtl="0">
              <a:spcBef>
                <a:spcPts val="600"/>
              </a:spcBef>
              <a:spcAft>
                <a:spcPts val="0"/>
              </a:spcAft>
              <a:buNone/>
            </a:pPr>
            <a:r>
              <a:rPr lang="en-US" sz="2000" dirty="0">
                <a:solidFill>
                  <a:schemeClr val="tx1"/>
                </a:solidFill>
              </a:rPr>
              <a:t>Ex: We are reminded not to drop litter in the street.</a:t>
            </a:r>
          </a:p>
        </p:txBody>
      </p:sp>
      <p:sp>
        <p:nvSpPr>
          <p:cNvPr id="8" name="Text Placeholder 7">
            <a:extLst>
              <a:ext uri="{FF2B5EF4-FFF2-40B4-BE49-F238E27FC236}">
                <a16:creationId xmlns:a16="http://schemas.microsoft.com/office/drawing/2014/main" id="{E15D2563-FC05-18F2-8A22-F9A80CF2B7B9}"/>
              </a:ext>
            </a:extLst>
          </p:cNvPr>
          <p:cNvSpPr>
            <a:spLocks noGrp="1"/>
          </p:cNvSpPr>
          <p:nvPr>
            <p:ph type="body" idx="3"/>
          </p:nvPr>
        </p:nvSpPr>
        <p:spPr/>
        <p:txBody>
          <a:bodyPr/>
          <a:lstStyle/>
          <a:p>
            <a:endParaRPr lang="en-US" dirty="0"/>
          </a:p>
        </p:txBody>
      </p:sp>
      <p:sp>
        <p:nvSpPr>
          <p:cNvPr id="361" name="Google Shape;361;p35"/>
          <p:cNvSpPr txBox="1">
            <a:spLocks noGrp="1"/>
          </p:cNvSpPr>
          <p:nvPr>
            <p:ph type="sldNum" idx="4294967295"/>
          </p:nvPr>
        </p:nvSpPr>
        <p:spPr>
          <a:xfrm>
            <a:off x="0" y="4749800"/>
            <a:ext cx="549275" cy="39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16</a:t>
            </a:fld>
            <a:endParaRPr/>
          </a:p>
        </p:txBody>
      </p:sp>
      <p:pic>
        <p:nvPicPr>
          <p:cNvPr id="10" name="Picture 9">
            <a:extLst>
              <a:ext uri="{FF2B5EF4-FFF2-40B4-BE49-F238E27FC236}">
                <a16:creationId xmlns:a16="http://schemas.microsoft.com/office/drawing/2014/main" id="{80D3E00F-E410-B129-A604-E1DF246D5999}"/>
              </a:ext>
            </a:extLst>
          </p:cNvPr>
          <p:cNvPicPr>
            <a:picLocks noChangeAspect="1"/>
          </p:cNvPicPr>
          <p:nvPr/>
        </p:nvPicPr>
        <p:blipFill>
          <a:blip r:embed="rId3"/>
          <a:stretch>
            <a:fillRect/>
          </a:stretch>
        </p:blipFill>
        <p:spPr>
          <a:xfrm>
            <a:off x="4843652" y="2045250"/>
            <a:ext cx="3394722" cy="2114050"/>
          </a:xfrm>
          <a:prstGeom prst="rect">
            <a:avLst/>
          </a:prstGeom>
        </p:spPr>
      </p:pic>
    </p:spTree>
    <p:extLst>
      <p:ext uri="{BB962C8B-B14F-4D97-AF65-F5344CB8AC3E}">
        <p14:creationId xmlns:p14="http://schemas.microsoft.com/office/powerpoint/2010/main" val="142191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2">
                                            <p:txEl>
                                              <p:pRg st="1" end="1"/>
                                            </p:txEl>
                                          </p:spTgt>
                                        </p:tgtEl>
                                        <p:attrNameLst>
                                          <p:attrName>style.visibility</p:attrName>
                                        </p:attrNameLst>
                                      </p:cBhvr>
                                      <p:to>
                                        <p:strVal val="visible"/>
                                      </p:to>
                                    </p:set>
                                    <p:animEffect transition="in" filter="barn(inVertical)">
                                      <p:cBhvr>
                                        <p:cTn id="7" dur="500"/>
                                        <p:tgtEl>
                                          <p:spTgt spid="3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9"/>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3.</a:t>
            </a:r>
            <a:br>
              <a:rPr lang="en" dirty="0"/>
            </a:br>
            <a:r>
              <a:rPr lang="en" dirty="0"/>
              <a:t>GRAMMAR</a:t>
            </a:r>
            <a:endParaRPr dirty="0"/>
          </a:p>
        </p:txBody>
      </p:sp>
      <p:sp>
        <p:nvSpPr>
          <p:cNvPr id="401" name="Google Shape;401;p39"/>
          <p:cNvSpPr txBox="1">
            <a:spLocks noGrp="1"/>
          </p:cNvSpPr>
          <p:nvPr>
            <p:ph type="subTitle" idx="1"/>
          </p:nvPr>
        </p:nvSpPr>
        <p:spPr>
          <a:xfrm>
            <a:off x="1397700" y="3551700"/>
            <a:ext cx="5241300" cy="41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t>Will vs. be going to </a:t>
            </a:r>
          </a:p>
          <a:p>
            <a:pPr marL="0" lvl="0" indent="0" algn="l" rtl="0">
              <a:spcBef>
                <a:spcPts val="0"/>
              </a:spcBef>
              <a:spcAft>
                <a:spcPts val="0"/>
              </a:spcAft>
              <a:buNone/>
            </a:pPr>
            <a:r>
              <a:rPr lang="en-US" sz="2800" dirty="0"/>
              <a:t>Passive voice</a:t>
            </a:r>
            <a:endParaRPr sz="2800" dirty="0"/>
          </a:p>
        </p:txBody>
      </p:sp>
    </p:spTree>
    <p:extLst>
      <p:ext uri="{BB962C8B-B14F-4D97-AF65-F5344CB8AC3E}">
        <p14:creationId xmlns:p14="http://schemas.microsoft.com/office/powerpoint/2010/main" val="157900388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21"/>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t>Form:</a:t>
            </a:r>
            <a:endParaRPr b="1" dirty="0"/>
          </a:p>
        </p:txBody>
      </p:sp>
      <p:sp>
        <p:nvSpPr>
          <p:cNvPr id="175" name="Google Shape;175;p21"/>
          <p:cNvSpPr txBox="1">
            <a:spLocks noGrp="1"/>
          </p:cNvSpPr>
          <p:nvPr>
            <p:ph type="subTitle" idx="1"/>
          </p:nvPr>
        </p:nvSpPr>
        <p:spPr>
          <a:xfrm>
            <a:off x="5547774" y="1129269"/>
            <a:ext cx="2336400" cy="461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400" b="1" dirty="0"/>
              <a:t>Be going to:</a:t>
            </a:r>
          </a:p>
          <a:p>
            <a:pPr marL="0" lvl="0" indent="0" algn="l" rtl="0">
              <a:spcBef>
                <a:spcPts val="600"/>
              </a:spcBef>
              <a:spcAft>
                <a:spcPts val="0"/>
              </a:spcAft>
              <a:buNone/>
            </a:pPr>
            <a:r>
              <a:rPr lang="en-US" sz="2400" dirty="0"/>
              <a:t>(+) S + is/ am/ are going to + V</a:t>
            </a:r>
          </a:p>
          <a:p>
            <a:pPr marL="0" lvl="0" indent="0" algn="l" rtl="0">
              <a:spcBef>
                <a:spcPts val="600"/>
              </a:spcBef>
              <a:spcAft>
                <a:spcPts val="0"/>
              </a:spcAft>
              <a:buNone/>
            </a:pPr>
            <a:r>
              <a:rPr lang="en-US" sz="2400" dirty="0"/>
              <a:t>(-) S + is/ am/ are + not + going to V</a:t>
            </a:r>
          </a:p>
          <a:p>
            <a:pPr marL="0" lvl="0" indent="0" algn="l" rtl="0">
              <a:spcBef>
                <a:spcPts val="600"/>
              </a:spcBef>
              <a:spcAft>
                <a:spcPts val="0"/>
              </a:spcAft>
              <a:buNone/>
            </a:pPr>
            <a:r>
              <a:rPr lang="en-US" sz="2400" dirty="0"/>
              <a:t>(?) Is/ Am/ Are going to + S + V?</a:t>
            </a:r>
          </a:p>
          <a:p>
            <a:pPr marL="0" lvl="0" indent="0" algn="l" rtl="0">
              <a:spcBef>
                <a:spcPts val="600"/>
              </a:spcBef>
              <a:spcAft>
                <a:spcPts val="0"/>
              </a:spcAft>
              <a:buNone/>
            </a:pPr>
            <a:endParaRPr dirty="0"/>
          </a:p>
        </p:txBody>
      </p:sp>
      <p:sp>
        <p:nvSpPr>
          <p:cNvPr id="173" name="Google Shape;173;p21"/>
          <p:cNvSpPr txBox="1">
            <a:spLocks noGrp="1"/>
          </p:cNvSpPr>
          <p:nvPr>
            <p:ph type="subTitle" idx="2"/>
          </p:nvPr>
        </p:nvSpPr>
        <p:spPr>
          <a:xfrm>
            <a:off x="2841940" y="1144719"/>
            <a:ext cx="2336400" cy="892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400" b="1" dirty="0"/>
              <a:t>Will: </a:t>
            </a:r>
          </a:p>
          <a:p>
            <a:pPr marL="0" lvl="0" indent="0" algn="l" rtl="0">
              <a:spcBef>
                <a:spcPts val="600"/>
              </a:spcBef>
              <a:spcAft>
                <a:spcPts val="0"/>
              </a:spcAft>
              <a:buNone/>
            </a:pPr>
            <a:r>
              <a:rPr lang="en-US" sz="2400" dirty="0"/>
              <a:t>(+) S + will + V</a:t>
            </a:r>
          </a:p>
          <a:p>
            <a:pPr marL="0" lvl="0" indent="0" algn="l" rtl="0">
              <a:spcBef>
                <a:spcPts val="600"/>
              </a:spcBef>
              <a:spcAft>
                <a:spcPts val="0"/>
              </a:spcAft>
              <a:buNone/>
            </a:pPr>
            <a:r>
              <a:rPr lang="en-US" sz="2400" dirty="0"/>
              <a:t>(-) S + will + not + V</a:t>
            </a:r>
          </a:p>
          <a:p>
            <a:pPr marL="0" lvl="0" indent="0" algn="l" rtl="0">
              <a:spcBef>
                <a:spcPts val="600"/>
              </a:spcBef>
              <a:spcAft>
                <a:spcPts val="0"/>
              </a:spcAft>
              <a:buNone/>
            </a:pPr>
            <a:r>
              <a:rPr lang="en-US" sz="2400" dirty="0"/>
              <a:t>(?) Will + S + V?</a:t>
            </a:r>
          </a:p>
          <a:p>
            <a:pPr marL="0" lvl="0" indent="0" algn="l" rtl="0">
              <a:spcBef>
                <a:spcPts val="600"/>
              </a:spcBef>
              <a:spcAft>
                <a:spcPts val="0"/>
              </a:spcAft>
              <a:buNone/>
            </a:pPr>
            <a:endParaRPr dirty="0"/>
          </a:p>
        </p:txBody>
      </p:sp>
      <p:sp>
        <p:nvSpPr>
          <p:cNvPr id="176" name="Google Shape;176;p21"/>
          <p:cNvSpPr txBox="1">
            <a:spLocks noGrp="1"/>
          </p:cNvSpPr>
          <p:nvPr>
            <p:ph type="sldNum" idx="4294967295"/>
          </p:nvPr>
        </p:nvSpPr>
        <p:spPr>
          <a:xfrm>
            <a:off x="0" y="4749800"/>
            <a:ext cx="549275" cy="39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18</a:t>
            </a:fld>
            <a:endParaRPr/>
          </a:p>
        </p:txBody>
      </p:sp>
      <p:sp>
        <p:nvSpPr>
          <p:cNvPr id="2" name="Google Shape;679;p48">
            <a:extLst>
              <a:ext uri="{FF2B5EF4-FFF2-40B4-BE49-F238E27FC236}">
                <a16:creationId xmlns:a16="http://schemas.microsoft.com/office/drawing/2014/main" id="{90229915-67FC-6D12-C73D-C39989F7B8B0}"/>
              </a:ext>
            </a:extLst>
          </p:cNvPr>
          <p:cNvSpPr txBox="1">
            <a:spLocks/>
          </p:cNvSpPr>
          <p:nvPr/>
        </p:nvSpPr>
        <p:spPr>
          <a:xfrm>
            <a:off x="274637" y="1795361"/>
            <a:ext cx="2402925" cy="146612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1pPr>
            <a:lvl2pPr marR="0" lvl="1"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2pPr>
            <a:lvl3pPr marR="0" lvl="2"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3pPr>
            <a:lvl4pPr marR="0" lvl="3"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4pPr>
            <a:lvl5pPr marR="0" lvl="4"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5pPr>
            <a:lvl6pPr marR="0" lvl="5"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6pPr>
            <a:lvl7pPr marR="0" lvl="6"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7pPr>
            <a:lvl8pPr marR="0" lvl="7"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8pPr>
            <a:lvl9pPr marR="0" lvl="8"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9pPr>
          </a:lstStyle>
          <a:p>
            <a:br>
              <a:rPr lang="en-US" sz="4200" b="1" dirty="0"/>
            </a:br>
            <a:r>
              <a:rPr lang="en-US" sz="4200" b="1" dirty="0">
                <a:solidFill>
                  <a:schemeClr val="tx1"/>
                </a:solidFill>
              </a:rPr>
              <a:t>Will vs. be going to</a:t>
            </a:r>
          </a:p>
        </p:txBody>
      </p:sp>
      <p:graphicFrame>
        <p:nvGraphicFramePr>
          <p:cNvPr id="8" name="Table 8">
            <a:extLst>
              <a:ext uri="{FF2B5EF4-FFF2-40B4-BE49-F238E27FC236}">
                <a16:creationId xmlns:a16="http://schemas.microsoft.com/office/drawing/2014/main" id="{C2A667DC-C16E-CEC9-D33E-84C5CE3FEC36}"/>
              </a:ext>
            </a:extLst>
          </p:cNvPr>
          <p:cNvGraphicFramePr>
            <a:graphicFrameLocks noGrp="1"/>
          </p:cNvGraphicFramePr>
          <p:nvPr>
            <p:extLst>
              <p:ext uri="{D42A27DB-BD31-4B8C-83A1-F6EECF244321}">
                <p14:modId xmlns:p14="http://schemas.microsoft.com/office/powerpoint/2010/main" val="2940322802"/>
              </p:ext>
            </p:extLst>
          </p:nvPr>
        </p:nvGraphicFramePr>
        <p:xfrm>
          <a:off x="2608794" y="1295537"/>
          <a:ext cx="2492016" cy="2362063"/>
        </p:xfrm>
        <a:graphic>
          <a:graphicData uri="http://schemas.openxmlformats.org/drawingml/2006/table">
            <a:tbl>
              <a:tblPr firstRow="1" bandRow="1">
                <a:tableStyleId>{81A60AC2-F317-42D8-A2B7-D70CA7B208D7}</a:tableStyleId>
              </a:tblPr>
              <a:tblGrid>
                <a:gridCol w="2492016">
                  <a:extLst>
                    <a:ext uri="{9D8B030D-6E8A-4147-A177-3AD203B41FA5}">
                      <a16:colId xmlns:a16="http://schemas.microsoft.com/office/drawing/2014/main" val="2154656200"/>
                    </a:ext>
                  </a:extLst>
                </a:gridCol>
              </a:tblGrid>
              <a:tr h="444912">
                <a:tc>
                  <a:txBody>
                    <a:bodyPr/>
                    <a:lstStyle/>
                    <a:p>
                      <a:endParaRPr lang="en-US" dirty="0"/>
                    </a:p>
                  </a:txBody>
                  <a:tcPr/>
                </a:tc>
                <a:extLst>
                  <a:ext uri="{0D108BD9-81ED-4DB2-BD59-A6C34878D82A}">
                    <a16:rowId xmlns:a16="http://schemas.microsoft.com/office/drawing/2014/main" val="4128212738"/>
                  </a:ext>
                </a:extLst>
              </a:tr>
              <a:tr h="1917151">
                <a:tc>
                  <a:txBody>
                    <a:bodyPr/>
                    <a:lstStyle/>
                    <a:p>
                      <a:endParaRPr lang="en-US" dirty="0"/>
                    </a:p>
                  </a:txBody>
                  <a:tcPr/>
                </a:tc>
                <a:extLst>
                  <a:ext uri="{0D108BD9-81ED-4DB2-BD59-A6C34878D82A}">
                    <a16:rowId xmlns:a16="http://schemas.microsoft.com/office/drawing/2014/main" val="1583608571"/>
                  </a:ext>
                </a:extLst>
              </a:tr>
            </a:tbl>
          </a:graphicData>
        </a:graphic>
      </p:graphicFrame>
      <p:graphicFrame>
        <p:nvGraphicFramePr>
          <p:cNvPr id="9" name="Table 9">
            <a:extLst>
              <a:ext uri="{FF2B5EF4-FFF2-40B4-BE49-F238E27FC236}">
                <a16:creationId xmlns:a16="http://schemas.microsoft.com/office/drawing/2014/main" id="{E6F36284-5115-CBBC-8162-F88896ADAA11}"/>
              </a:ext>
            </a:extLst>
          </p:cNvPr>
          <p:cNvGraphicFramePr>
            <a:graphicFrameLocks noGrp="1"/>
          </p:cNvGraphicFramePr>
          <p:nvPr>
            <p:extLst>
              <p:ext uri="{D42A27DB-BD31-4B8C-83A1-F6EECF244321}">
                <p14:modId xmlns:p14="http://schemas.microsoft.com/office/powerpoint/2010/main" val="1371392114"/>
              </p:ext>
            </p:extLst>
          </p:nvPr>
        </p:nvGraphicFramePr>
        <p:xfrm>
          <a:off x="5547774" y="1295537"/>
          <a:ext cx="2336400" cy="3529072"/>
        </p:xfrm>
        <a:graphic>
          <a:graphicData uri="http://schemas.openxmlformats.org/drawingml/2006/table">
            <a:tbl>
              <a:tblPr firstRow="1" bandRow="1">
                <a:tableStyleId>{81A60AC2-F317-42D8-A2B7-D70CA7B208D7}</a:tableStyleId>
              </a:tblPr>
              <a:tblGrid>
                <a:gridCol w="2336400">
                  <a:extLst>
                    <a:ext uri="{9D8B030D-6E8A-4147-A177-3AD203B41FA5}">
                      <a16:colId xmlns:a16="http://schemas.microsoft.com/office/drawing/2014/main" val="422607098"/>
                    </a:ext>
                  </a:extLst>
                </a:gridCol>
              </a:tblGrid>
              <a:tr h="467162">
                <a:tc>
                  <a:txBody>
                    <a:bodyPr/>
                    <a:lstStyle/>
                    <a:p>
                      <a:endParaRPr lang="en-US" dirty="0"/>
                    </a:p>
                  </a:txBody>
                  <a:tcPr/>
                </a:tc>
                <a:extLst>
                  <a:ext uri="{0D108BD9-81ED-4DB2-BD59-A6C34878D82A}">
                    <a16:rowId xmlns:a16="http://schemas.microsoft.com/office/drawing/2014/main" val="1220551941"/>
                  </a:ext>
                </a:extLst>
              </a:tr>
              <a:tr h="3061910">
                <a:tc>
                  <a:txBody>
                    <a:bodyPr/>
                    <a:lstStyle/>
                    <a:p>
                      <a:endParaRPr lang="en-US" dirty="0"/>
                    </a:p>
                  </a:txBody>
                  <a:tcPr/>
                </a:tc>
                <a:extLst>
                  <a:ext uri="{0D108BD9-81ED-4DB2-BD59-A6C34878D82A}">
                    <a16:rowId xmlns:a16="http://schemas.microsoft.com/office/drawing/2014/main" val="57106654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fade">
                                      <p:cBhvr>
                                        <p:cTn id="7" dur="500"/>
                                        <p:tgtEl>
                                          <p:spTgt spid="17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3">
                                            <p:txEl>
                                              <p:pRg st="1" end="1"/>
                                            </p:txEl>
                                          </p:spTgt>
                                        </p:tgtEl>
                                        <p:attrNameLst>
                                          <p:attrName>style.visibility</p:attrName>
                                        </p:attrNameLst>
                                      </p:cBhvr>
                                      <p:to>
                                        <p:strVal val="visible"/>
                                      </p:to>
                                    </p:set>
                                    <p:animEffect transition="in" filter="fade">
                                      <p:cBhvr>
                                        <p:cTn id="10" dur="500"/>
                                        <p:tgtEl>
                                          <p:spTgt spid="17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3">
                                            <p:txEl>
                                              <p:pRg st="2" end="2"/>
                                            </p:txEl>
                                          </p:spTgt>
                                        </p:tgtEl>
                                        <p:attrNameLst>
                                          <p:attrName>style.visibility</p:attrName>
                                        </p:attrNameLst>
                                      </p:cBhvr>
                                      <p:to>
                                        <p:strVal val="visible"/>
                                      </p:to>
                                    </p:set>
                                    <p:animEffect transition="in" filter="fade">
                                      <p:cBhvr>
                                        <p:cTn id="13" dur="500"/>
                                        <p:tgtEl>
                                          <p:spTgt spid="17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3">
                                            <p:txEl>
                                              <p:pRg st="3" end="3"/>
                                            </p:txEl>
                                          </p:spTgt>
                                        </p:tgtEl>
                                        <p:attrNameLst>
                                          <p:attrName>style.visibility</p:attrName>
                                        </p:attrNameLst>
                                      </p:cBhvr>
                                      <p:to>
                                        <p:strVal val="visible"/>
                                      </p:to>
                                    </p:set>
                                    <p:animEffect transition="in" filter="fade">
                                      <p:cBhvr>
                                        <p:cTn id="16" dur="500"/>
                                        <p:tgtEl>
                                          <p:spTgt spid="17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5">
                                            <p:txEl>
                                              <p:pRg st="0" end="0"/>
                                            </p:txEl>
                                          </p:spTgt>
                                        </p:tgtEl>
                                        <p:attrNameLst>
                                          <p:attrName>style.visibility</p:attrName>
                                        </p:attrNameLst>
                                      </p:cBhvr>
                                      <p:to>
                                        <p:strVal val="visible"/>
                                      </p:to>
                                    </p:set>
                                    <p:animEffect transition="in" filter="fade">
                                      <p:cBhvr>
                                        <p:cTn id="21" dur="500"/>
                                        <p:tgtEl>
                                          <p:spTgt spid="17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5">
                                            <p:txEl>
                                              <p:pRg st="1" end="1"/>
                                            </p:txEl>
                                          </p:spTgt>
                                        </p:tgtEl>
                                        <p:attrNameLst>
                                          <p:attrName>style.visibility</p:attrName>
                                        </p:attrNameLst>
                                      </p:cBhvr>
                                      <p:to>
                                        <p:strVal val="visible"/>
                                      </p:to>
                                    </p:set>
                                    <p:animEffect transition="in" filter="fade">
                                      <p:cBhvr>
                                        <p:cTn id="24" dur="500"/>
                                        <p:tgtEl>
                                          <p:spTgt spid="175">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5">
                                            <p:txEl>
                                              <p:pRg st="2" end="2"/>
                                            </p:txEl>
                                          </p:spTgt>
                                        </p:tgtEl>
                                        <p:attrNameLst>
                                          <p:attrName>style.visibility</p:attrName>
                                        </p:attrNameLst>
                                      </p:cBhvr>
                                      <p:to>
                                        <p:strVal val="visible"/>
                                      </p:to>
                                    </p:set>
                                    <p:animEffect transition="in" filter="fade">
                                      <p:cBhvr>
                                        <p:cTn id="27" dur="500"/>
                                        <p:tgtEl>
                                          <p:spTgt spid="175">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5">
                                            <p:txEl>
                                              <p:pRg st="3" end="3"/>
                                            </p:txEl>
                                          </p:spTgt>
                                        </p:tgtEl>
                                        <p:attrNameLst>
                                          <p:attrName>style.visibility</p:attrName>
                                        </p:attrNameLst>
                                      </p:cBhvr>
                                      <p:to>
                                        <p:strVal val="visible"/>
                                      </p:to>
                                    </p:set>
                                    <p:animEffect transition="in" filter="fade">
                                      <p:cBhvr>
                                        <p:cTn id="30" dur="500"/>
                                        <p:tgtEl>
                                          <p:spTgt spid="1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uiExpand="1" build="p"/>
      <p:bldP spid="17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48"/>
          <p:cNvSpPr txBox="1">
            <a:spLocks noGrp="1"/>
          </p:cNvSpPr>
          <p:nvPr>
            <p:ph type="title"/>
          </p:nvPr>
        </p:nvSpPr>
        <p:spPr>
          <a:xfrm>
            <a:off x="350559" y="1390650"/>
            <a:ext cx="2402925" cy="146612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US" sz="4200" b="1"/>
            </a:br>
            <a:r>
              <a:rPr lang="en-US" sz="4200" b="1">
                <a:solidFill>
                  <a:schemeClr val="tx1"/>
                </a:solidFill>
              </a:rPr>
              <a:t>Will vs. be going to</a:t>
            </a:r>
            <a:endParaRPr sz="4200" b="1">
              <a:solidFill>
                <a:schemeClr val="tx1"/>
              </a:solidFill>
            </a:endParaRPr>
          </a:p>
        </p:txBody>
      </p:sp>
      <p:sp>
        <p:nvSpPr>
          <p:cNvPr id="4" name="Google Shape;173;p21">
            <a:extLst>
              <a:ext uri="{FF2B5EF4-FFF2-40B4-BE49-F238E27FC236}">
                <a16:creationId xmlns:a16="http://schemas.microsoft.com/office/drawing/2014/main" id="{E42D2DED-1CB0-F3ED-D4A4-8A0A2E44A562}"/>
              </a:ext>
            </a:extLst>
          </p:cNvPr>
          <p:cNvSpPr txBox="1">
            <a:spLocks/>
          </p:cNvSpPr>
          <p:nvPr/>
        </p:nvSpPr>
        <p:spPr>
          <a:xfrm>
            <a:off x="1408469" y="2123713"/>
            <a:ext cx="3028950" cy="3024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endParaRPr lang="en-US" sz="1800">
              <a:latin typeface="Pontano Sans" panose="020B0604020202020204" charset="0"/>
            </a:endParaRPr>
          </a:p>
        </p:txBody>
      </p:sp>
      <p:sp>
        <p:nvSpPr>
          <p:cNvPr id="7" name="Google Shape;679;p48">
            <a:extLst>
              <a:ext uri="{FF2B5EF4-FFF2-40B4-BE49-F238E27FC236}">
                <a16:creationId xmlns:a16="http://schemas.microsoft.com/office/drawing/2014/main" id="{D4D3CF76-E8CF-E748-E9C1-634C9B5D2444}"/>
              </a:ext>
            </a:extLst>
          </p:cNvPr>
          <p:cNvSpPr txBox="1">
            <a:spLocks/>
          </p:cNvSpPr>
          <p:nvPr/>
        </p:nvSpPr>
        <p:spPr>
          <a:xfrm>
            <a:off x="1552021" y="109814"/>
            <a:ext cx="4366800" cy="690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1pPr>
            <a:lvl2pPr marR="0" lvl="1"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2pPr>
            <a:lvl3pPr marR="0" lvl="2"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3pPr>
            <a:lvl4pPr marR="0" lvl="3"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4pPr>
            <a:lvl5pPr marR="0" lvl="4"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5pPr>
            <a:lvl6pPr marR="0" lvl="5"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6pPr>
            <a:lvl7pPr marR="0" lvl="6"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7pPr>
            <a:lvl8pPr marR="0" lvl="7"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8pPr>
            <a:lvl9pPr marR="0" lvl="8"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9pPr>
          </a:lstStyle>
          <a:p>
            <a:r>
              <a:rPr lang="en-US" b="1" dirty="0">
                <a:solidFill>
                  <a:schemeClr val="tx1"/>
                </a:solidFill>
                <a:latin typeface="Elsie" panose="020B0604020202020204" charset="0"/>
              </a:rPr>
              <a:t>Use</a:t>
            </a:r>
          </a:p>
        </p:txBody>
      </p:sp>
      <p:graphicFrame>
        <p:nvGraphicFramePr>
          <p:cNvPr id="8" name="Bảng 8">
            <a:extLst>
              <a:ext uri="{FF2B5EF4-FFF2-40B4-BE49-F238E27FC236}">
                <a16:creationId xmlns:a16="http://schemas.microsoft.com/office/drawing/2014/main" id="{37CF43A9-89B9-8885-A3AA-8DF55BF61B71}"/>
              </a:ext>
            </a:extLst>
          </p:cNvPr>
          <p:cNvGraphicFramePr>
            <a:graphicFrameLocks noGrp="1"/>
          </p:cNvGraphicFramePr>
          <p:nvPr>
            <p:extLst>
              <p:ext uri="{D42A27DB-BD31-4B8C-83A1-F6EECF244321}">
                <p14:modId xmlns:p14="http://schemas.microsoft.com/office/powerpoint/2010/main" val="739128683"/>
              </p:ext>
            </p:extLst>
          </p:nvPr>
        </p:nvGraphicFramePr>
        <p:xfrm>
          <a:off x="3205908" y="888406"/>
          <a:ext cx="5396456" cy="3596640"/>
        </p:xfrm>
        <a:graphic>
          <a:graphicData uri="http://schemas.openxmlformats.org/drawingml/2006/table">
            <a:tbl>
              <a:tblPr firstRow="1" bandRow="1">
                <a:tableStyleId>{72833802-FEF1-4C79-8D5D-14CF1EAF98D9}</a:tableStyleId>
              </a:tblPr>
              <a:tblGrid>
                <a:gridCol w="2687526">
                  <a:extLst>
                    <a:ext uri="{9D8B030D-6E8A-4147-A177-3AD203B41FA5}">
                      <a16:colId xmlns:a16="http://schemas.microsoft.com/office/drawing/2014/main" val="1130379873"/>
                    </a:ext>
                  </a:extLst>
                </a:gridCol>
                <a:gridCol w="2708930">
                  <a:extLst>
                    <a:ext uri="{9D8B030D-6E8A-4147-A177-3AD203B41FA5}">
                      <a16:colId xmlns:a16="http://schemas.microsoft.com/office/drawing/2014/main" val="3250806749"/>
                    </a:ext>
                  </a:extLst>
                </a:gridCol>
              </a:tblGrid>
              <a:tr h="387654">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tx1"/>
                          </a:solidFill>
                        </a:rPr>
                        <a:t>Will</a:t>
                      </a:r>
                      <a:endParaRPr lang="en-US" sz="2000" b="1" dirty="0">
                        <a:solidFill>
                          <a:schemeClr val="tx1"/>
                        </a:solidFill>
                        <a:latin typeface="Pontano Sans" panose="020B060402020202020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a:solidFill>
                            <a:schemeClr val="tx1"/>
                          </a:solidFill>
                        </a:rPr>
                        <a:t>Be going to</a:t>
                      </a:r>
                      <a:endParaRPr lang="en-US" sz="2000" b="1">
                        <a:solidFill>
                          <a:schemeClr val="tx1"/>
                        </a:solidFill>
                        <a:latin typeface="Pontano Sans" panose="020B0604020202020204" charset="0"/>
                      </a:endParaRPr>
                    </a:p>
                  </a:txBody>
                  <a:tcPr/>
                </a:tc>
                <a:extLst>
                  <a:ext uri="{0D108BD9-81ED-4DB2-BD59-A6C34878D82A}">
                    <a16:rowId xmlns:a16="http://schemas.microsoft.com/office/drawing/2014/main" val="2587743356"/>
                  </a:ext>
                </a:extLst>
              </a:tr>
              <a:tr h="1008000">
                <a:tc>
                  <a:txBody>
                    <a:bodyPr/>
                    <a:lstStyle/>
                    <a:p>
                      <a:pPr marL="0" indent="0">
                        <a:buFont typeface="Wingdings" panose="05000000000000000000" pitchFamily="2" charset="2"/>
                        <a:buNone/>
                      </a:pPr>
                      <a:r>
                        <a:rPr lang="en-US" sz="1600" dirty="0">
                          <a:solidFill>
                            <a:schemeClr val="tx1"/>
                          </a:solidFill>
                        </a:rPr>
                        <a:t>Plans which are made at the moment of speaking (on-the-spot decisions).</a:t>
                      </a:r>
                    </a:p>
                    <a:p>
                      <a:r>
                        <a:rPr lang="en-US" sz="1600" dirty="0">
                          <a:solidFill>
                            <a:schemeClr val="tx1"/>
                          </a:solidFill>
                        </a:rPr>
                        <a:t>Ex: </a:t>
                      </a:r>
                      <a:r>
                        <a:rPr lang="en-US" sz="1600" b="0" i="0" u="none" strike="noStrike" cap="none" dirty="0">
                          <a:solidFill>
                            <a:schemeClr val="tx1"/>
                          </a:solidFill>
                          <a:effectLst/>
                          <a:latin typeface="+mn-lt"/>
                          <a:ea typeface="+mn-ea"/>
                          <a:cs typeface="+mn-cs"/>
                          <a:sym typeface="Arial"/>
                        </a:rPr>
                        <a:t>My room is dirty. I will clean my room</a:t>
                      </a:r>
                      <a:r>
                        <a:rPr lang="en-US" sz="1400" b="0" i="0" u="none" strike="noStrike" cap="none" dirty="0">
                          <a:solidFill>
                            <a:schemeClr val="tx1"/>
                          </a:solidFill>
                          <a:effectLst/>
                          <a:latin typeface="+mn-lt"/>
                          <a:ea typeface="+mn-ea"/>
                          <a:cs typeface="+mn-cs"/>
                          <a:sym typeface="Arial"/>
                        </a:rPr>
                        <a:t>.</a:t>
                      </a:r>
                      <a:endParaRPr lang="en-US" sz="1800" dirty="0">
                        <a:solidFill>
                          <a:schemeClr val="tx1"/>
                        </a:solidFill>
                        <a:latin typeface="Pontano Sans" panose="020B0604020202020204" charset="0"/>
                      </a:endParaRPr>
                    </a:p>
                  </a:txBody>
                  <a:tcPr/>
                </a:tc>
                <a:tc>
                  <a:txBody>
                    <a:bodyPr/>
                    <a:lstStyle/>
                    <a:p>
                      <a:pPr marL="0" indent="0">
                        <a:buFont typeface="Wingdings" panose="05000000000000000000" pitchFamily="2" charset="2"/>
                        <a:buNone/>
                      </a:pPr>
                      <a:r>
                        <a:rPr lang="en-US" sz="1800" dirty="0">
                          <a:solidFill>
                            <a:schemeClr val="tx1"/>
                          </a:solidFill>
                        </a:rPr>
                        <a:t>Plans and intentions which are made before the moment of speaking.</a:t>
                      </a:r>
                    </a:p>
                    <a:p>
                      <a:r>
                        <a:rPr lang="en-US" sz="1800" dirty="0">
                          <a:solidFill>
                            <a:schemeClr val="tx1"/>
                          </a:solidFill>
                        </a:rPr>
                        <a:t>Ex: </a:t>
                      </a:r>
                      <a:r>
                        <a:rPr lang="en-US" sz="1800" b="0" i="0" u="none" strike="noStrike" cap="none" dirty="0">
                          <a:solidFill>
                            <a:schemeClr val="tx1"/>
                          </a:solidFill>
                          <a:effectLst/>
                          <a:latin typeface="+mn-lt"/>
                          <a:ea typeface="+mn-ea"/>
                          <a:cs typeface="+mn-cs"/>
                          <a:sym typeface="Arial"/>
                        </a:rPr>
                        <a:t>We are going to go to Da Lat this holiday. </a:t>
                      </a:r>
                      <a:endParaRPr lang="en-US" sz="1800" dirty="0">
                        <a:solidFill>
                          <a:schemeClr val="tx1"/>
                        </a:solidFill>
                        <a:latin typeface="Pontano Sans" panose="020B0604020202020204" charset="0"/>
                      </a:endParaRPr>
                    </a:p>
                  </a:txBody>
                  <a:tcPr/>
                </a:tc>
                <a:extLst>
                  <a:ext uri="{0D108BD9-81ED-4DB2-BD59-A6C34878D82A}">
                    <a16:rowId xmlns:a16="http://schemas.microsoft.com/office/drawing/2014/main" val="563000240"/>
                  </a:ext>
                </a:extLst>
              </a:tr>
              <a:tr h="1008000">
                <a:tc>
                  <a:txBody>
                    <a:bodyPr/>
                    <a:lstStyle/>
                    <a:p>
                      <a:pPr marL="0" indent="0">
                        <a:buFont typeface="Wingdings" panose="05000000000000000000" pitchFamily="2" charset="2"/>
                        <a:buNone/>
                      </a:pPr>
                      <a:r>
                        <a:rPr lang="en-US" sz="1800" dirty="0">
                          <a:solidFill>
                            <a:schemeClr val="tx1"/>
                          </a:solidFill>
                        </a:rPr>
                        <a:t>Predictions based on what we think or believe about the future.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chemeClr val="tx1"/>
                          </a:solidFill>
                        </a:rPr>
                        <a:t>Ex: </a:t>
                      </a:r>
                      <a:r>
                        <a:rPr lang="en-US" sz="1800" b="0" i="0" u="none" strike="noStrike" cap="none" dirty="0">
                          <a:solidFill>
                            <a:schemeClr val="tx1"/>
                          </a:solidFill>
                          <a:effectLst/>
                          <a:latin typeface="+mn-lt"/>
                          <a:ea typeface="+mn-ea"/>
                          <a:cs typeface="+mn-cs"/>
                          <a:sym typeface="Arial"/>
                        </a:rPr>
                        <a:t>I think you will pass the exam.</a:t>
                      </a:r>
                    </a:p>
                    <a:p>
                      <a:endParaRPr lang="en-US" sz="1800" dirty="0">
                        <a:solidFill>
                          <a:schemeClr val="tx1"/>
                        </a:solidFill>
                      </a:endParaRPr>
                    </a:p>
                  </a:txBody>
                  <a:tcPr/>
                </a:tc>
                <a:tc>
                  <a:txBody>
                    <a:bodyPr/>
                    <a:lstStyle/>
                    <a:p>
                      <a:pPr marL="0" indent="0">
                        <a:buFont typeface="Wingdings" panose="05000000000000000000" pitchFamily="2" charset="2"/>
                        <a:buNone/>
                      </a:pPr>
                      <a:r>
                        <a:rPr lang="en-US" sz="1800" dirty="0">
                          <a:solidFill>
                            <a:schemeClr val="tx1"/>
                          </a:solidFill>
                        </a:rPr>
                        <a:t>Predictions based on what we see or know</a:t>
                      </a:r>
                    </a:p>
                    <a:p>
                      <a:r>
                        <a:rPr lang="en-US" sz="1800" dirty="0">
                          <a:solidFill>
                            <a:schemeClr val="tx1"/>
                          </a:solidFill>
                        </a:rPr>
                        <a:t>Ex: It’s dark clouds. It is going to rain soon.</a:t>
                      </a:r>
                      <a:endParaRPr lang="en-US" sz="1800" dirty="0">
                        <a:solidFill>
                          <a:schemeClr val="tx1"/>
                        </a:solidFill>
                        <a:latin typeface="Pontano Sans" panose="020B0604020202020204" charset="0"/>
                      </a:endParaRPr>
                    </a:p>
                  </a:txBody>
                  <a:tcPr/>
                </a:tc>
                <a:extLst>
                  <a:ext uri="{0D108BD9-81ED-4DB2-BD59-A6C34878D82A}">
                    <a16:rowId xmlns:a16="http://schemas.microsoft.com/office/drawing/2014/main" val="133651144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13E59-B272-F16C-F989-20DBAF74A96A}"/>
              </a:ext>
            </a:extLst>
          </p:cNvPr>
          <p:cNvSpPr>
            <a:spLocks noGrp="1"/>
          </p:cNvSpPr>
          <p:nvPr>
            <p:ph type="title"/>
          </p:nvPr>
        </p:nvSpPr>
        <p:spPr/>
        <p:txBody>
          <a:bodyPr/>
          <a:lstStyle/>
          <a:p>
            <a:r>
              <a:rPr lang="en-US" dirty="0"/>
              <a:t>Table of content</a:t>
            </a:r>
          </a:p>
        </p:txBody>
      </p:sp>
      <p:sp>
        <p:nvSpPr>
          <p:cNvPr id="3" name="Subtitle 2">
            <a:extLst>
              <a:ext uri="{FF2B5EF4-FFF2-40B4-BE49-F238E27FC236}">
                <a16:creationId xmlns:a16="http://schemas.microsoft.com/office/drawing/2014/main" id="{9C162154-4BFF-DBB8-24BD-0249631C88A1}"/>
              </a:ext>
            </a:extLst>
          </p:cNvPr>
          <p:cNvSpPr>
            <a:spLocks noGrp="1"/>
          </p:cNvSpPr>
          <p:nvPr>
            <p:ph type="subTitle" idx="1"/>
          </p:nvPr>
        </p:nvSpPr>
        <p:spPr>
          <a:xfrm>
            <a:off x="224240" y="1826577"/>
            <a:ext cx="2926583" cy="461700"/>
          </a:xfrm>
        </p:spPr>
        <p:txBody>
          <a:bodyPr/>
          <a:lstStyle/>
          <a:p>
            <a:r>
              <a:rPr lang="en-US" dirty="0"/>
              <a:t>1. Pronunciation</a:t>
            </a:r>
          </a:p>
        </p:txBody>
      </p:sp>
      <p:sp>
        <p:nvSpPr>
          <p:cNvPr id="7" name="Subtitle 6">
            <a:extLst>
              <a:ext uri="{FF2B5EF4-FFF2-40B4-BE49-F238E27FC236}">
                <a16:creationId xmlns:a16="http://schemas.microsoft.com/office/drawing/2014/main" id="{8FEDB2A5-C14C-6A0F-4262-DB30F85E0AF7}"/>
              </a:ext>
            </a:extLst>
          </p:cNvPr>
          <p:cNvSpPr>
            <a:spLocks noGrp="1"/>
          </p:cNvSpPr>
          <p:nvPr>
            <p:ph type="subTitle" idx="5"/>
          </p:nvPr>
        </p:nvSpPr>
        <p:spPr>
          <a:xfrm>
            <a:off x="3150823" y="2543519"/>
            <a:ext cx="2336400" cy="461700"/>
          </a:xfrm>
        </p:spPr>
        <p:txBody>
          <a:bodyPr/>
          <a:lstStyle/>
          <a:p>
            <a:r>
              <a:rPr lang="en-US" dirty="0"/>
              <a:t>2. Vocabulary</a:t>
            </a:r>
          </a:p>
        </p:txBody>
      </p:sp>
      <p:sp>
        <p:nvSpPr>
          <p:cNvPr id="8" name="Subtitle 7">
            <a:extLst>
              <a:ext uri="{FF2B5EF4-FFF2-40B4-BE49-F238E27FC236}">
                <a16:creationId xmlns:a16="http://schemas.microsoft.com/office/drawing/2014/main" id="{C04F42E4-A4B2-690D-3CBA-50A7561C0CE6}"/>
              </a:ext>
            </a:extLst>
          </p:cNvPr>
          <p:cNvSpPr>
            <a:spLocks noGrp="1"/>
          </p:cNvSpPr>
          <p:nvPr>
            <p:ph type="subTitle" idx="6"/>
          </p:nvPr>
        </p:nvSpPr>
        <p:spPr>
          <a:xfrm>
            <a:off x="6087600" y="3421870"/>
            <a:ext cx="2336400" cy="461700"/>
          </a:xfrm>
        </p:spPr>
        <p:txBody>
          <a:bodyPr/>
          <a:lstStyle/>
          <a:p>
            <a:r>
              <a:rPr lang="en-US" dirty="0"/>
              <a:t>Grammar</a:t>
            </a:r>
          </a:p>
        </p:txBody>
      </p:sp>
    </p:spTree>
    <p:extLst>
      <p:ext uri="{BB962C8B-B14F-4D97-AF65-F5344CB8AC3E}">
        <p14:creationId xmlns:p14="http://schemas.microsoft.com/office/powerpoint/2010/main" val="3424366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0" name="Google Shape;350;p34"/>
          <p:cNvSpPr txBox="1">
            <a:spLocks noGrp="1"/>
          </p:cNvSpPr>
          <p:nvPr>
            <p:ph type="body" idx="4294967295"/>
          </p:nvPr>
        </p:nvSpPr>
        <p:spPr>
          <a:xfrm>
            <a:off x="1365250" y="923734"/>
            <a:ext cx="6413500" cy="3529013"/>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3000" b="1" dirty="0">
                <a:solidFill>
                  <a:srgbClr val="FF0000"/>
                </a:solidFill>
                <a:latin typeface="Dosis Light"/>
                <a:ea typeface="Dosis Light"/>
                <a:cs typeface="Dosis Light"/>
                <a:sym typeface="Dosis Light"/>
              </a:rPr>
              <a:t>Passive voice</a:t>
            </a:r>
          </a:p>
          <a:p>
            <a:pPr marL="0" lvl="0" indent="0" algn="l" rtl="0">
              <a:spcBef>
                <a:spcPts val="600"/>
              </a:spcBef>
              <a:spcAft>
                <a:spcPts val="0"/>
              </a:spcAft>
              <a:buNone/>
            </a:pPr>
            <a:r>
              <a:rPr lang="en-US" sz="2000" u="sng" dirty="0">
                <a:solidFill>
                  <a:schemeClr val="tx1"/>
                </a:solidFill>
              </a:rPr>
              <a:t>Form</a:t>
            </a:r>
            <a:r>
              <a:rPr lang="en-US" sz="2000" dirty="0">
                <a:solidFill>
                  <a:schemeClr val="tx1"/>
                </a:solidFill>
              </a:rPr>
              <a:t>: </a:t>
            </a:r>
            <a:r>
              <a:rPr lang="en-US" sz="2000" b="1" dirty="0">
                <a:solidFill>
                  <a:schemeClr val="tx1"/>
                </a:solidFill>
              </a:rPr>
              <a:t>be + past participle (V2/ed)</a:t>
            </a:r>
          </a:p>
          <a:p>
            <a:pPr marL="0" lvl="0" indent="0" algn="l" rtl="0">
              <a:spcBef>
                <a:spcPts val="600"/>
              </a:spcBef>
              <a:spcAft>
                <a:spcPts val="0"/>
              </a:spcAft>
              <a:buNone/>
            </a:pPr>
            <a:r>
              <a:rPr lang="en-US" sz="2000" u="sng" dirty="0">
                <a:solidFill>
                  <a:schemeClr val="tx1"/>
                </a:solidFill>
              </a:rPr>
              <a:t>Use</a:t>
            </a:r>
            <a:r>
              <a:rPr lang="en-US" sz="2000" dirty="0">
                <a:solidFill>
                  <a:schemeClr val="tx1"/>
                </a:solidFill>
              </a:rPr>
              <a:t>: Passive voice is used when the person or thing that does the action is unknown, unimportant, obvious from the context or we didn’t want to say who does the action. We focus on the action itself.</a:t>
            </a:r>
          </a:p>
          <a:p>
            <a:pPr marL="139700" indent="0">
              <a:buNone/>
            </a:pPr>
            <a:r>
              <a:rPr lang="en-US" sz="2000" dirty="0">
                <a:solidFill>
                  <a:schemeClr val="tx1"/>
                </a:solidFill>
              </a:rPr>
              <a:t>Ex:</a:t>
            </a:r>
          </a:p>
          <a:p>
            <a:r>
              <a:rPr lang="en-US" sz="1800" dirty="0"/>
              <a:t>This pagoda was built in 1049. (unknown agent)</a:t>
            </a:r>
          </a:p>
          <a:p>
            <a:r>
              <a:rPr lang="en-US" sz="1800" dirty="0"/>
              <a:t>The car is cleaned once a week. (unimportant agent)</a:t>
            </a:r>
          </a:p>
          <a:p>
            <a:r>
              <a:rPr lang="en-US" sz="1800" dirty="0"/>
              <a:t>The thief was arrested. (by the police – obvious agent from the context)</a:t>
            </a:r>
          </a:p>
          <a:p>
            <a:pPr marL="0" lvl="0" indent="0" algn="l" rtl="0">
              <a:spcBef>
                <a:spcPts val="600"/>
              </a:spcBef>
              <a:spcAft>
                <a:spcPts val="0"/>
              </a:spcAft>
              <a:buNone/>
            </a:pPr>
            <a:endParaRPr lang="en-US" sz="1800" dirty="0">
              <a:solidFill>
                <a:srgbClr val="FFFFFF"/>
              </a:solidFill>
            </a:endParaRPr>
          </a:p>
        </p:txBody>
      </p:sp>
    </p:spTree>
    <p:extLst>
      <p:ext uri="{BB962C8B-B14F-4D97-AF65-F5344CB8AC3E}">
        <p14:creationId xmlns:p14="http://schemas.microsoft.com/office/powerpoint/2010/main" val="15397874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50">
                                            <p:txEl>
                                              <p:pRg st="1" end="1"/>
                                            </p:txEl>
                                          </p:spTgt>
                                        </p:tgtEl>
                                        <p:attrNameLst>
                                          <p:attrName>style.visibility</p:attrName>
                                        </p:attrNameLst>
                                      </p:cBhvr>
                                      <p:to>
                                        <p:strVal val="visible"/>
                                      </p:to>
                                    </p:set>
                                    <p:anim calcmode="lin" valueType="num">
                                      <p:cBhvr>
                                        <p:cTn id="7" dur="1000" fill="hold"/>
                                        <p:tgtEl>
                                          <p:spTgt spid="350">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50">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50">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5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50">
                                            <p:txEl>
                                              <p:pRg st="2" end="2"/>
                                            </p:txEl>
                                          </p:spTgt>
                                        </p:tgtEl>
                                        <p:attrNameLst>
                                          <p:attrName>style.visibility</p:attrName>
                                        </p:attrNameLst>
                                      </p:cBhvr>
                                      <p:to>
                                        <p:strVal val="visible"/>
                                      </p:to>
                                    </p:set>
                                    <p:animEffect transition="in" filter="randombar(horizontal)">
                                      <p:cBhvr>
                                        <p:cTn id="15" dur="500"/>
                                        <p:tgtEl>
                                          <p:spTgt spid="35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50">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50">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50">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0" name="Google Shape;350;p34"/>
          <p:cNvSpPr txBox="1">
            <a:spLocks noGrp="1"/>
          </p:cNvSpPr>
          <p:nvPr>
            <p:ph type="body" idx="4294967295"/>
          </p:nvPr>
        </p:nvSpPr>
        <p:spPr>
          <a:xfrm>
            <a:off x="2060155" y="917575"/>
            <a:ext cx="7083846" cy="3529013"/>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3000" b="1" dirty="0">
                <a:solidFill>
                  <a:srgbClr val="FF0000"/>
                </a:solidFill>
                <a:latin typeface="Dosis Light"/>
                <a:ea typeface="Dosis Light"/>
                <a:cs typeface="Dosis Light"/>
                <a:sym typeface="Dosis Light"/>
              </a:rPr>
              <a:t>Passive voice</a:t>
            </a:r>
          </a:p>
          <a:p>
            <a:pPr marL="0" lvl="0" indent="0" algn="l" rtl="0">
              <a:spcBef>
                <a:spcPts val="600"/>
              </a:spcBef>
              <a:spcAft>
                <a:spcPts val="0"/>
              </a:spcAft>
              <a:buNone/>
            </a:pPr>
            <a:r>
              <a:rPr lang="en-US" sz="1800" dirty="0">
                <a:solidFill>
                  <a:schemeClr val="tx1"/>
                </a:solidFill>
              </a:rPr>
              <a:t>  - Adverb of place + by + object + adverb of time</a:t>
            </a:r>
          </a:p>
          <a:p>
            <a:r>
              <a:rPr lang="en-US" sz="1800" dirty="0">
                <a:solidFill>
                  <a:schemeClr val="tx1"/>
                </a:solidFill>
              </a:rPr>
              <a:t>Ex:  </a:t>
            </a:r>
            <a:r>
              <a:rPr lang="en-US" sz="1600" dirty="0" err="1"/>
              <a:t>Ms.Lan</a:t>
            </a:r>
            <a:r>
              <a:rPr lang="en-US" sz="1600" dirty="0"/>
              <a:t> threw the garbage in front of my home last night.</a:t>
            </a:r>
          </a:p>
          <a:p>
            <a:pPr marL="139700" indent="0">
              <a:buNone/>
            </a:pPr>
            <a:r>
              <a:rPr lang="en-US" sz="1600" dirty="0">
                <a:solidFill>
                  <a:schemeClr val="tx1"/>
                </a:solidFill>
                <a:sym typeface="Wingdings 3" panose="05040102010807070707" pitchFamily="18" charset="2"/>
              </a:rPr>
              <a:t> </a:t>
            </a:r>
            <a:r>
              <a:rPr lang="en-US" sz="1600" dirty="0"/>
              <a:t>The garbage was threw in front of my home by </a:t>
            </a:r>
            <a:r>
              <a:rPr lang="en-US" sz="1600" dirty="0" err="1"/>
              <a:t>Ms.Lan</a:t>
            </a:r>
            <a:r>
              <a:rPr lang="en-US" sz="1600" dirty="0"/>
              <a:t> last night</a:t>
            </a:r>
          </a:p>
          <a:p>
            <a:pPr marL="139700" indent="0">
              <a:buNone/>
            </a:pPr>
            <a:r>
              <a:rPr lang="en-US" sz="1800" dirty="0">
                <a:solidFill>
                  <a:schemeClr val="tx1"/>
                </a:solidFill>
              </a:rPr>
              <a:t>- If the subject in the active voice is one of the following words: people, one, someone/ somebody, they, he, etc., it isn’t changed into the object in the passive voice</a:t>
            </a:r>
          </a:p>
          <a:p>
            <a:r>
              <a:rPr lang="en-US" sz="1800" dirty="0">
                <a:solidFill>
                  <a:schemeClr val="tx1"/>
                </a:solidFill>
              </a:rPr>
              <a:t>Ex:</a:t>
            </a:r>
            <a:r>
              <a:rPr lang="en-US" dirty="0"/>
              <a:t> </a:t>
            </a:r>
            <a:r>
              <a:rPr lang="en-US" sz="1800" dirty="0"/>
              <a:t>Someone broke the mirror of his motorbike.</a:t>
            </a:r>
          </a:p>
          <a:p>
            <a:pPr marL="139700" lvl="0" indent="0">
              <a:buNone/>
            </a:pPr>
            <a:r>
              <a:rPr lang="en-US" sz="1800" dirty="0">
                <a:solidFill>
                  <a:schemeClr val="tx1"/>
                </a:solidFill>
                <a:sym typeface="Wingdings 3" panose="05040102010807070707" pitchFamily="18" charset="2"/>
              </a:rPr>
              <a:t> </a:t>
            </a:r>
            <a:r>
              <a:rPr lang="en-US" sz="1800" dirty="0"/>
              <a:t>The mirror of his motorbike was broken.</a:t>
            </a:r>
          </a:p>
          <a:p>
            <a:pPr marL="0" lvl="0" indent="0" algn="l" rtl="0">
              <a:spcBef>
                <a:spcPts val="600"/>
              </a:spcBef>
              <a:spcAft>
                <a:spcPts val="0"/>
              </a:spcAft>
              <a:buNone/>
            </a:pPr>
            <a:endParaRPr lang="en-US" sz="1800" dirty="0">
              <a:solidFill>
                <a:srgbClr val="FFFFFF"/>
              </a:solidFill>
            </a:endParaRPr>
          </a:p>
        </p:txBody>
      </p:sp>
    </p:spTree>
    <p:extLst>
      <p:ext uri="{BB962C8B-B14F-4D97-AF65-F5344CB8AC3E}">
        <p14:creationId xmlns:p14="http://schemas.microsoft.com/office/powerpoint/2010/main" val="22461595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0">
                                            <p:txEl>
                                              <p:pRg st="1" end="1"/>
                                            </p:txEl>
                                          </p:spTgt>
                                        </p:tgtEl>
                                        <p:attrNameLst>
                                          <p:attrName>style.visibility</p:attrName>
                                        </p:attrNameLst>
                                      </p:cBhvr>
                                      <p:to>
                                        <p:strVal val="visible"/>
                                      </p:to>
                                    </p:set>
                                    <p:anim calcmode="lin" valueType="num">
                                      <p:cBhvr additive="base">
                                        <p:cTn id="7" dur="500" fill="hold"/>
                                        <p:tgtEl>
                                          <p:spTgt spid="3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0">
                                            <p:txEl>
                                              <p:pRg st="2" end="2"/>
                                            </p:txEl>
                                          </p:spTgt>
                                        </p:tgtEl>
                                        <p:attrNameLst>
                                          <p:attrName>style.visibility</p:attrName>
                                        </p:attrNameLst>
                                      </p:cBhvr>
                                      <p:to>
                                        <p:strVal val="visible"/>
                                      </p:to>
                                    </p:set>
                                    <p:anim calcmode="lin" valueType="num">
                                      <p:cBhvr additive="base">
                                        <p:cTn id="11" dur="500" fill="hold"/>
                                        <p:tgtEl>
                                          <p:spTgt spid="35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50">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0">
                                            <p:txEl>
                                              <p:pRg st="3" end="3"/>
                                            </p:txEl>
                                          </p:spTgt>
                                        </p:tgtEl>
                                        <p:attrNameLst>
                                          <p:attrName>style.visibility</p:attrName>
                                        </p:attrNameLst>
                                      </p:cBhvr>
                                      <p:to>
                                        <p:strVal val="visible"/>
                                      </p:to>
                                    </p:set>
                                    <p:anim calcmode="lin" valueType="num">
                                      <p:cBhvr additive="base">
                                        <p:cTn id="15" dur="500" fill="hold"/>
                                        <p:tgtEl>
                                          <p:spTgt spid="350">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50">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50">
                                            <p:txEl>
                                              <p:pRg st="4" end="4"/>
                                            </p:txEl>
                                          </p:spTgt>
                                        </p:tgtEl>
                                        <p:attrNameLst>
                                          <p:attrName>style.visibility</p:attrName>
                                        </p:attrNameLst>
                                      </p:cBhvr>
                                      <p:to>
                                        <p:strVal val="visible"/>
                                      </p:to>
                                    </p:set>
                                    <p:anim calcmode="lin" valueType="num">
                                      <p:cBhvr additive="base">
                                        <p:cTn id="19" dur="500" fill="hold"/>
                                        <p:tgtEl>
                                          <p:spTgt spid="35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0">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50">
                                            <p:txEl>
                                              <p:pRg st="5" end="5"/>
                                            </p:txEl>
                                          </p:spTgt>
                                        </p:tgtEl>
                                        <p:attrNameLst>
                                          <p:attrName>style.visibility</p:attrName>
                                        </p:attrNameLst>
                                      </p:cBhvr>
                                      <p:to>
                                        <p:strVal val="visible"/>
                                      </p:to>
                                    </p:set>
                                    <p:anim calcmode="lin" valueType="num">
                                      <p:cBhvr additive="base">
                                        <p:cTn id="23" dur="500" fill="hold"/>
                                        <p:tgtEl>
                                          <p:spTgt spid="350">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50">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50">
                                            <p:txEl>
                                              <p:pRg st="6" end="6"/>
                                            </p:txEl>
                                          </p:spTgt>
                                        </p:tgtEl>
                                        <p:attrNameLst>
                                          <p:attrName>style.visibility</p:attrName>
                                        </p:attrNameLst>
                                      </p:cBhvr>
                                      <p:to>
                                        <p:strVal val="visible"/>
                                      </p:to>
                                    </p:set>
                                    <p:anim calcmode="lin" valueType="num">
                                      <p:cBhvr additive="base">
                                        <p:cTn id="27" dur="500" fill="hold"/>
                                        <p:tgtEl>
                                          <p:spTgt spid="350">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5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74;p36">
            <a:extLst>
              <a:ext uri="{FF2B5EF4-FFF2-40B4-BE49-F238E27FC236}">
                <a16:creationId xmlns:a16="http://schemas.microsoft.com/office/drawing/2014/main" id="{CE1B7280-FE80-9660-CE93-2CE0A731D059}"/>
              </a:ext>
            </a:extLst>
          </p:cNvPr>
          <p:cNvSpPr txBox="1">
            <a:spLocks/>
          </p:cNvSpPr>
          <p:nvPr/>
        </p:nvSpPr>
        <p:spPr>
          <a:xfrm>
            <a:off x="2048819" y="268283"/>
            <a:ext cx="5046362" cy="331890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1pPr>
            <a:lvl2pPr marR="0" lvl="1"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2pPr>
            <a:lvl3pPr marR="0" lvl="2"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3pPr>
            <a:lvl4pPr marR="0" lvl="3"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4pPr>
            <a:lvl5pPr marR="0" lvl="4"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5pPr>
            <a:lvl6pPr marR="0" lvl="5"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6pPr>
            <a:lvl7pPr marR="0" lvl="6"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7pPr>
            <a:lvl8pPr marR="0" lvl="7"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8pPr>
            <a:lvl9pPr marR="0" lvl="8"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9pPr>
          </a:lstStyle>
          <a:p>
            <a:r>
              <a:rPr lang="en-US" sz="9600" b="1" dirty="0">
                <a:solidFill>
                  <a:srgbClr val="51B148"/>
                </a:solidFill>
              </a:rPr>
              <a:t>Thank you </a:t>
            </a:r>
          </a:p>
        </p:txBody>
      </p:sp>
      <p:sp>
        <p:nvSpPr>
          <p:cNvPr id="5" name="Google Shape;377;p36">
            <a:extLst>
              <a:ext uri="{FF2B5EF4-FFF2-40B4-BE49-F238E27FC236}">
                <a16:creationId xmlns:a16="http://schemas.microsoft.com/office/drawing/2014/main" id="{6D818E95-23DF-F49E-5D48-6EFB8555EB07}"/>
              </a:ext>
            </a:extLst>
          </p:cNvPr>
          <p:cNvSpPr/>
          <p:nvPr/>
        </p:nvSpPr>
        <p:spPr>
          <a:xfrm rot="19056975">
            <a:off x="7632326" y="425712"/>
            <a:ext cx="1651746" cy="1002494"/>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78;p36">
            <a:extLst>
              <a:ext uri="{FF2B5EF4-FFF2-40B4-BE49-F238E27FC236}">
                <a16:creationId xmlns:a16="http://schemas.microsoft.com/office/drawing/2014/main" id="{E1FFD8A4-9180-616F-D88C-BCCBD83222A7}"/>
              </a:ext>
            </a:extLst>
          </p:cNvPr>
          <p:cNvSpPr/>
          <p:nvPr/>
        </p:nvSpPr>
        <p:spPr>
          <a:xfrm rot="8515632">
            <a:off x="7032944" y="359708"/>
            <a:ext cx="640976" cy="998332"/>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7;p20">
            <a:extLst>
              <a:ext uri="{FF2B5EF4-FFF2-40B4-BE49-F238E27FC236}">
                <a16:creationId xmlns:a16="http://schemas.microsoft.com/office/drawing/2014/main" id="{6CFC9634-7AFC-2E82-3616-E40F24BA6041}"/>
              </a:ext>
            </a:extLst>
          </p:cNvPr>
          <p:cNvSpPr/>
          <p:nvPr/>
        </p:nvSpPr>
        <p:spPr>
          <a:xfrm>
            <a:off x="115039" y="4102612"/>
            <a:ext cx="1775404" cy="981322"/>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2034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4"/>
          <p:cNvSpPr/>
          <p:nvPr/>
        </p:nvSpPr>
        <p:spPr>
          <a:xfrm>
            <a:off x="2007650" y="2152073"/>
            <a:ext cx="1104810" cy="1083814"/>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4"/>
          <p:cNvSpPr txBox="1">
            <a:spLocks noGrp="1"/>
          </p:cNvSpPr>
          <p:nvPr>
            <p:ph type="title"/>
          </p:nvPr>
        </p:nvSpPr>
        <p:spPr>
          <a:xfrm>
            <a:off x="3099068" y="1175063"/>
            <a:ext cx="6563563"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 dirty="0"/>
            </a:br>
            <a:r>
              <a:rPr lang="en" dirty="0"/>
              <a:t>PRONUNCIATION</a:t>
            </a:r>
            <a:endParaRPr sz="6000" dirty="0"/>
          </a:p>
        </p:txBody>
      </p:sp>
      <p:sp>
        <p:nvSpPr>
          <p:cNvPr id="496" name="Google Shape;496;p34"/>
          <p:cNvSpPr txBox="1">
            <a:spLocks noGrp="1"/>
          </p:cNvSpPr>
          <p:nvPr>
            <p:ph type="title" idx="2"/>
          </p:nvPr>
        </p:nvSpPr>
        <p:spPr>
          <a:xfrm>
            <a:off x="2007600" y="2205475"/>
            <a:ext cx="1104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97" name="Google Shape;497;p34"/>
          <p:cNvSpPr txBox="1">
            <a:spLocks noGrp="1"/>
          </p:cNvSpPr>
          <p:nvPr>
            <p:ph type="subTitle" idx="1"/>
          </p:nvPr>
        </p:nvSpPr>
        <p:spPr>
          <a:xfrm>
            <a:off x="3268075" y="3047275"/>
            <a:ext cx="4134000" cy="340200"/>
          </a:xfrm>
          <a:prstGeom prst="rect">
            <a:avLst/>
          </a:prstGeom>
        </p:spPr>
        <p:txBody>
          <a:bodyPr spcFirstLastPara="1" wrap="square" lIns="91425" tIns="91425" rIns="91425" bIns="91425" anchor="t" anchorCtr="0">
            <a:noAutofit/>
          </a:bodyPr>
          <a:lstStyle/>
          <a:p>
            <a:pPr marL="0" indent="0"/>
            <a:r>
              <a:rPr lang="en-US" sz="2800" dirty="0"/>
              <a:t>/kl/, /pl/, /gr/, /pr/</a:t>
            </a:r>
          </a:p>
        </p:txBody>
      </p:sp>
      <p:grpSp>
        <p:nvGrpSpPr>
          <p:cNvPr id="498" name="Google Shape;498;p34"/>
          <p:cNvGrpSpPr/>
          <p:nvPr/>
        </p:nvGrpSpPr>
        <p:grpSpPr>
          <a:xfrm>
            <a:off x="14821745" y="-11272284"/>
            <a:ext cx="7434631" cy="3914060"/>
            <a:chOff x="14821745" y="-11272284"/>
            <a:chExt cx="7434631" cy="3914060"/>
          </a:xfrm>
        </p:grpSpPr>
        <p:sp>
          <p:nvSpPr>
            <p:cNvPr id="499" name="Google Shape;499;p34"/>
            <p:cNvSpPr/>
            <p:nvPr/>
          </p:nvSpPr>
          <p:spPr>
            <a:xfrm rot="-9601055" flipH="1">
              <a:off x="14844252" y="-10500299"/>
              <a:ext cx="4686734" cy="957378"/>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4"/>
            <p:cNvSpPr/>
            <p:nvPr/>
          </p:nvSpPr>
          <p:spPr>
            <a:xfrm rot="-9475604" flipH="1">
              <a:off x="15600829" y="-9913101"/>
              <a:ext cx="6644215" cy="1356161"/>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1" name="Google Shape;501;p34"/>
          <p:cNvSpPr txBox="1">
            <a:spLocks noGrp="1"/>
          </p:cNvSpPr>
          <p:nvPr>
            <p:ph type="subTitle" idx="3"/>
          </p:nvPr>
        </p:nvSpPr>
        <p:spPr>
          <a:xfrm>
            <a:off x="2763150" y="415500"/>
            <a:ext cx="3617700"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Marketing plan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ình Bầu dục 3">
            <a:extLst>
              <a:ext uri="{FF2B5EF4-FFF2-40B4-BE49-F238E27FC236}">
                <a16:creationId xmlns:a16="http://schemas.microsoft.com/office/drawing/2014/main" id="{BDBF6DE9-6B69-54E6-81D0-F2E34397E20F}"/>
              </a:ext>
            </a:extLst>
          </p:cNvPr>
          <p:cNvSpPr/>
          <p:nvPr/>
        </p:nvSpPr>
        <p:spPr>
          <a:xfrm>
            <a:off x="2567046" y="1370185"/>
            <a:ext cx="4009907" cy="1699391"/>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A04254-2754-C4FA-C8C1-5AB963C8403F}"/>
              </a:ext>
            </a:extLst>
          </p:cNvPr>
          <p:cNvSpPr>
            <a:spLocks noGrp="1"/>
          </p:cNvSpPr>
          <p:nvPr>
            <p:ph type="title"/>
          </p:nvPr>
        </p:nvSpPr>
        <p:spPr>
          <a:xfrm>
            <a:off x="2809049" y="1814222"/>
            <a:ext cx="3525900" cy="811315"/>
          </a:xfrm>
        </p:spPr>
        <p:txBody>
          <a:bodyPr/>
          <a:lstStyle/>
          <a:p>
            <a:r>
              <a:rPr lang="en-US" sz="4400" dirty="0"/>
              <a:t>/kl/</a:t>
            </a:r>
          </a:p>
        </p:txBody>
      </p:sp>
      <p:sp>
        <p:nvSpPr>
          <p:cNvPr id="3" name="Text Placeholder 2">
            <a:extLst>
              <a:ext uri="{FF2B5EF4-FFF2-40B4-BE49-F238E27FC236}">
                <a16:creationId xmlns:a16="http://schemas.microsoft.com/office/drawing/2014/main" id="{EEE11E0B-C40E-0DEA-8BB1-9C7C0FC5BD3D}"/>
              </a:ext>
            </a:extLst>
          </p:cNvPr>
          <p:cNvSpPr>
            <a:spLocks noGrp="1"/>
          </p:cNvSpPr>
          <p:nvPr>
            <p:ph type="body" idx="1"/>
          </p:nvPr>
        </p:nvSpPr>
        <p:spPr>
          <a:xfrm>
            <a:off x="2809050" y="3060727"/>
            <a:ext cx="3525900" cy="1108200"/>
          </a:xfrm>
        </p:spPr>
        <p:txBody>
          <a:bodyPr/>
          <a:lstStyle/>
          <a:p>
            <a:pPr marL="133350" indent="0" algn="ctr">
              <a:buNone/>
            </a:pPr>
            <a:r>
              <a:rPr lang="en-US" sz="4000" dirty="0"/>
              <a:t>Clean</a:t>
            </a:r>
          </a:p>
        </p:txBody>
      </p:sp>
    </p:spTree>
    <p:extLst>
      <p:ext uri="{BB962C8B-B14F-4D97-AF65-F5344CB8AC3E}">
        <p14:creationId xmlns:p14="http://schemas.microsoft.com/office/powerpoint/2010/main" val="993123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282F5E4-98DC-4CFA-90A1-8FB9A5CC2602}"/>
              </a:ext>
            </a:extLst>
          </p:cNvPr>
          <p:cNvSpPr>
            <a:spLocks noGrp="1"/>
          </p:cNvSpPr>
          <p:nvPr>
            <p:ph type="subTitle" idx="1"/>
          </p:nvPr>
        </p:nvSpPr>
        <p:spPr>
          <a:xfrm>
            <a:off x="2677008" y="2771746"/>
            <a:ext cx="3087300" cy="1108200"/>
          </a:xfrm>
        </p:spPr>
        <p:txBody>
          <a:bodyPr/>
          <a:lstStyle/>
          <a:p>
            <a:r>
              <a:rPr lang="en-US" sz="4400" dirty="0"/>
              <a:t>play</a:t>
            </a:r>
          </a:p>
        </p:txBody>
      </p:sp>
      <p:sp>
        <p:nvSpPr>
          <p:cNvPr id="5" name="Hình Bầu dục 3">
            <a:extLst>
              <a:ext uri="{FF2B5EF4-FFF2-40B4-BE49-F238E27FC236}">
                <a16:creationId xmlns:a16="http://schemas.microsoft.com/office/drawing/2014/main" id="{132815EE-9286-EC12-007B-0A0ABB5D0FDC}"/>
              </a:ext>
            </a:extLst>
          </p:cNvPr>
          <p:cNvSpPr>
            <a:spLocks noGrp="1"/>
          </p:cNvSpPr>
          <p:nvPr>
            <p:ph type="title"/>
          </p:nvPr>
        </p:nvSpPr>
        <p:spPr>
          <a:xfrm>
            <a:off x="2676621" y="1471613"/>
            <a:ext cx="3087687" cy="110013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/pl/</a:t>
            </a:r>
          </a:p>
        </p:txBody>
      </p:sp>
    </p:spTree>
    <p:extLst>
      <p:ext uri="{BB962C8B-B14F-4D97-AF65-F5344CB8AC3E}">
        <p14:creationId xmlns:p14="http://schemas.microsoft.com/office/powerpoint/2010/main" val="1663064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C0665-A5E5-0240-009F-AAA69144F2FA}"/>
              </a:ext>
            </a:extLst>
          </p:cNvPr>
          <p:cNvSpPr>
            <a:spLocks noGrp="1"/>
          </p:cNvSpPr>
          <p:nvPr>
            <p:ph type="title"/>
          </p:nvPr>
        </p:nvSpPr>
        <p:spPr>
          <a:xfrm>
            <a:off x="2863713" y="1428975"/>
            <a:ext cx="3087300" cy="1100400"/>
          </a:xfrm>
        </p:spPr>
        <p:txBody>
          <a:bodyPr/>
          <a:lstStyle/>
          <a:p>
            <a:endParaRPr lang="en-US" dirty="0"/>
          </a:p>
        </p:txBody>
      </p:sp>
      <p:sp>
        <p:nvSpPr>
          <p:cNvPr id="3" name="Subtitle 2">
            <a:extLst>
              <a:ext uri="{FF2B5EF4-FFF2-40B4-BE49-F238E27FC236}">
                <a16:creationId xmlns:a16="http://schemas.microsoft.com/office/drawing/2014/main" id="{EDE821EC-4167-6BD5-B404-A03006DC5360}"/>
              </a:ext>
            </a:extLst>
          </p:cNvPr>
          <p:cNvSpPr>
            <a:spLocks noGrp="1"/>
          </p:cNvSpPr>
          <p:nvPr>
            <p:ph type="subTitle" idx="1"/>
          </p:nvPr>
        </p:nvSpPr>
        <p:spPr>
          <a:xfrm>
            <a:off x="2863520" y="2837847"/>
            <a:ext cx="3087300" cy="1108200"/>
          </a:xfrm>
        </p:spPr>
        <p:txBody>
          <a:bodyPr/>
          <a:lstStyle/>
          <a:p>
            <a:r>
              <a:rPr lang="en-US" sz="4400" dirty="0"/>
              <a:t>Group </a:t>
            </a:r>
          </a:p>
        </p:txBody>
      </p:sp>
      <p:sp>
        <p:nvSpPr>
          <p:cNvPr id="4" name="Hình Bầu dục 3">
            <a:extLst>
              <a:ext uri="{FF2B5EF4-FFF2-40B4-BE49-F238E27FC236}">
                <a16:creationId xmlns:a16="http://schemas.microsoft.com/office/drawing/2014/main" id="{4B68975E-7351-84E8-86AF-0804520E492D}"/>
              </a:ext>
            </a:extLst>
          </p:cNvPr>
          <p:cNvSpPr txBox="1">
            <a:spLocks/>
          </p:cNvSpPr>
          <p:nvPr/>
        </p:nvSpPr>
        <p:spPr>
          <a:xfrm>
            <a:off x="2863520" y="1429238"/>
            <a:ext cx="3087687" cy="110013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rtlCol="0" anchor="ctr" anchorCtr="0">
            <a:noAutofit/>
          </a:bodyPr>
          <a:lstStyle>
            <a:defPPr marR="0" lvl="0" algn="l" rtl="0">
              <a:lnSpc>
                <a:spcPct val="100000"/>
              </a:lnSpc>
              <a:spcBef>
                <a:spcPts val="0"/>
              </a:spcBef>
              <a:spcAft>
                <a:spcPts val="0"/>
              </a:spcAft>
            </a:defPPr>
            <a:lvl1pPr marR="0" lvl="0" algn="ctr" rtl="0">
              <a:lnSpc>
                <a:spcPct val="85000"/>
              </a:lnSpc>
              <a:spcBef>
                <a:spcPts val="0"/>
              </a:spcBef>
              <a:spcAft>
                <a:spcPts val="0"/>
              </a:spcAft>
              <a:buClr>
                <a:schemeClr val="dk1"/>
              </a:buClr>
              <a:buSzPts val="3500"/>
              <a:buFont typeface="Elsie"/>
              <a:buNone/>
              <a:defRPr sz="3500" b="0" i="0" u="none" strike="noStrike" cap="none">
                <a:solidFill>
                  <a:schemeClr val="dk1"/>
                </a:solidFill>
                <a:latin typeface="Elsie"/>
                <a:ea typeface="Elsie"/>
                <a:cs typeface="Elsie"/>
                <a:sym typeface="Elsie"/>
              </a:defRPr>
            </a:lvl1pPr>
            <a:lvl2pPr marR="0" lvl="1" algn="ctr" rtl="0">
              <a:lnSpc>
                <a:spcPct val="85000"/>
              </a:lnSpc>
              <a:spcBef>
                <a:spcPts val="0"/>
              </a:spcBef>
              <a:spcAft>
                <a:spcPts val="0"/>
              </a:spcAft>
              <a:buClr>
                <a:schemeClr val="dk1"/>
              </a:buClr>
              <a:buSzPts val="3500"/>
              <a:buFont typeface="Elsie"/>
              <a:buNone/>
              <a:defRPr sz="3500" b="0" i="0" u="none" strike="noStrike" cap="none">
                <a:solidFill>
                  <a:schemeClr val="dk1"/>
                </a:solidFill>
                <a:latin typeface="Elsie"/>
                <a:ea typeface="Elsie"/>
                <a:cs typeface="Elsie"/>
                <a:sym typeface="Elsie"/>
              </a:defRPr>
            </a:lvl2pPr>
            <a:lvl3pPr marR="0" lvl="2" algn="ctr" rtl="0">
              <a:lnSpc>
                <a:spcPct val="85000"/>
              </a:lnSpc>
              <a:spcBef>
                <a:spcPts val="0"/>
              </a:spcBef>
              <a:spcAft>
                <a:spcPts val="0"/>
              </a:spcAft>
              <a:buClr>
                <a:schemeClr val="dk1"/>
              </a:buClr>
              <a:buSzPts val="3500"/>
              <a:buFont typeface="Elsie"/>
              <a:buNone/>
              <a:defRPr sz="3500" b="0" i="0" u="none" strike="noStrike" cap="none">
                <a:solidFill>
                  <a:schemeClr val="dk1"/>
                </a:solidFill>
                <a:latin typeface="Elsie"/>
                <a:ea typeface="Elsie"/>
                <a:cs typeface="Elsie"/>
                <a:sym typeface="Elsie"/>
              </a:defRPr>
            </a:lvl3pPr>
            <a:lvl4pPr marR="0" lvl="3" algn="ctr" rtl="0">
              <a:lnSpc>
                <a:spcPct val="85000"/>
              </a:lnSpc>
              <a:spcBef>
                <a:spcPts val="0"/>
              </a:spcBef>
              <a:spcAft>
                <a:spcPts val="0"/>
              </a:spcAft>
              <a:buClr>
                <a:schemeClr val="dk1"/>
              </a:buClr>
              <a:buSzPts val="3500"/>
              <a:buFont typeface="Elsie"/>
              <a:buNone/>
              <a:defRPr sz="3500" b="0" i="0" u="none" strike="noStrike" cap="none">
                <a:solidFill>
                  <a:schemeClr val="dk1"/>
                </a:solidFill>
                <a:latin typeface="Elsie"/>
                <a:ea typeface="Elsie"/>
                <a:cs typeface="Elsie"/>
                <a:sym typeface="Elsie"/>
              </a:defRPr>
            </a:lvl4pPr>
            <a:lvl5pPr marR="0" lvl="4" algn="ctr" rtl="0">
              <a:lnSpc>
                <a:spcPct val="85000"/>
              </a:lnSpc>
              <a:spcBef>
                <a:spcPts val="0"/>
              </a:spcBef>
              <a:spcAft>
                <a:spcPts val="0"/>
              </a:spcAft>
              <a:buClr>
                <a:schemeClr val="dk1"/>
              </a:buClr>
              <a:buSzPts val="3500"/>
              <a:buFont typeface="Elsie"/>
              <a:buNone/>
              <a:defRPr sz="3500" b="0" i="0" u="none" strike="noStrike" cap="none">
                <a:solidFill>
                  <a:schemeClr val="dk1"/>
                </a:solidFill>
                <a:latin typeface="Elsie"/>
                <a:ea typeface="Elsie"/>
                <a:cs typeface="Elsie"/>
                <a:sym typeface="Elsie"/>
              </a:defRPr>
            </a:lvl5pPr>
            <a:lvl6pPr marR="0" lvl="5" algn="ctr" rtl="0">
              <a:lnSpc>
                <a:spcPct val="85000"/>
              </a:lnSpc>
              <a:spcBef>
                <a:spcPts val="0"/>
              </a:spcBef>
              <a:spcAft>
                <a:spcPts val="0"/>
              </a:spcAft>
              <a:buClr>
                <a:schemeClr val="dk1"/>
              </a:buClr>
              <a:buSzPts val="3500"/>
              <a:buFont typeface="Elsie"/>
              <a:buNone/>
              <a:defRPr sz="3500" b="0" i="0" u="none" strike="noStrike" cap="none">
                <a:solidFill>
                  <a:schemeClr val="dk1"/>
                </a:solidFill>
                <a:latin typeface="Elsie"/>
                <a:ea typeface="Elsie"/>
                <a:cs typeface="Elsie"/>
                <a:sym typeface="Elsie"/>
              </a:defRPr>
            </a:lvl6pPr>
            <a:lvl7pPr marR="0" lvl="6" algn="ctr" rtl="0">
              <a:lnSpc>
                <a:spcPct val="85000"/>
              </a:lnSpc>
              <a:spcBef>
                <a:spcPts val="0"/>
              </a:spcBef>
              <a:spcAft>
                <a:spcPts val="0"/>
              </a:spcAft>
              <a:buClr>
                <a:schemeClr val="dk1"/>
              </a:buClr>
              <a:buSzPts val="3500"/>
              <a:buFont typeface="Elsie"/>
              <a:buNone/>
              <a:defRPr sz="3500" b="0" i="0" u="none" strike="noStrike" cap="none">
                <a:solidFill>
                  <a:schemeClr val="dk1"/>
                </a:solidFill>
                <a:latin typeface="Elsie"/>
                <a:ea typeface="Elsie"/>
                <a:cs typeface="Elsie"/>
                <a:sym typeface="Elsie"/>
              </a:defRPr>
            </a:lvl7pPr>
            <a:lvl8pPr marR="0" lvl="7" algn="ctr" rtl="0">
              <a:lnSpc>
                <a:spcPct val="85000"/>
              </a:lnSpc>
              <a:spcBef>
                <a:spcPts val="0"/>
              </a:spcBef>
              <a:spcAft>
                <a:spcPts val="0"/>
              </a:spcAft>
              <a:buClr>
                <a:schemeClr val="dk1"/>
              </a:buClr>
              <a:buSzPts val="3500"/>
              <a:buFont typeface="Elsie"/>
              <a:buNone/>
              <a:defRPr sz="3500" b="0" i="0" u="none" strike="noStrike" cap="none">
                <a:solidFill>
                  <a:schemeClr val="dk1"/>
                </a:solidFill>
                <a:latin typeface="Elsie"/>
                <a:ea typeface="Elsie"/>
                <a:cs typeface="Elsie"/>
                <a:sym typeface="Elsie"/>
              </a:defRPr>
            </a:lvl8pPr>
            <a:lvl9pPr marR="0" lvl="8" algn="ctr" rtl="0">
              <a:lnSpc>
                <a:spcPct val="85000"/>
              </a:lnSpc>
              <a:spcBef>
                <a:spcPts val="0"/>
              </a:spcBef>
              <a:spcAft>
                <a:spcPts val="0"/>
              </a:spcAft>
              <a:buClr>
                <a:schemeClr val="dk1"/>
              </a:buClr>
              <a:buSzPts val="3500"/>
              <a:buFont typeface="Elsie"/>
              <a:buNone/>
              <a:defRPr sz="3500" b="0" i="0" u="none" strike="noStrike" cap="none">
                <a:solidFill>
                  <a:schemeClr val="dk1"/>
                </a:solidFill>
                <a:latin typeface="Elsie"/>
                <a:ea typeface="Elsie"/>
                <a:cs typeface="Elsie"/>
                <a:sym typeface="Elsie"/>
              </a:defRPr>
            </a:lvl9pPr>
          </a:lstStyle>
          <a:p>
            <a:r>
              <a:rPr lang="en-US" dirty="0"/>
              <a:t>/gr/</a:t>
            </a:r>
          </a:p>
        </p:txBody>
      </p:sp>
    </p:spTree>
    <p:extLst>
      <p:ext uri="{BB962C8B-B14F-4D97-AF65-F5344CB8AC3E}">
        <p14:creationId xmlns:p14="http://schemas.microsoft.com/office/powerpoint/2010/main" val="3418814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C5FBDB-30A1-BB0D-0113-E4346D2E3AEE}"/>
              </a:ext>
            </a:extLst>
          </p:cNvPr>
          <p:cNvSpPr>
            <a:spLocks noGrp="1"/>
          </p:cNvSpPr>
          <p:nvPr>
            <p:ph type="subTitle" idx="1"/>
          </p:nvPr>
        </p:nvSpPr>
        <p:spPr>
          <a:xfrm>
            <a:off x="3028350" y="2620637"/>
            <a:ext cx="3087300" cy="1108200"/>
          </a:xfrm>
        </p:spPr>
        <p:txBody>
          <a:bodyPr/>
          <a:lstStyle/>
          <a:p>
            <a:r>
              <a:rPr lang="en-US" sz="4400" dirty="0"/>
              <a:t>Prepare</a:t>
            </a:r>
          </a:p>
        </p:txBody>
      </p:sp>
      <p:sp>
        <p:nvSpPr>
          <p:cNvPr id="4" name="Hình Bầu dục 3">
            <a:extLst>
              <a:ext uri="{FF2B5EF4-FFF2-40B4-BE49-F238E27FC236}">
                <a16:creationId xmlns:a16="http://schemas.microsoft.com/office/drawing/2014/main" id="{7E54120F-0072-4DF3-827B-D879337931A1}"/>
              </a:ext>
            </a:extLst>
          </p:cNvPr>
          <p:cNvSpPr>
            <a:spLocks noGrp="1"/>
          </p:cNvSpPr>
          <p:nvPr>
            <p:ph type="title"/>
          </p:nvPr>
        </p:nvSpPr>
        <p:spPr>
          <a:xfrm>
            <a:off x="2918992" y="1471613"/>
            <a:ext cx="3087687" cy="110013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/pr/</a:t>
            </a:r>
          </a:p>
        </p:txBody>
      </p:sp>
    </p:spTree>
    <p:extLst>
      <p:ext uri="{BB962C8B-B14F-4D97-AF65-F5344CB8AC3E}">
        <p14:creationId xmlns:p14="http://schemas.microsoft.com/office/powerpoint/2010/main" val="2586962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3" name="Title 12">
            <a:extLst>
              <a:ext uri="{FF2B5EF4-FFF2-40B4-BE49-F238E27FC236}">
                <a16:creationId xmlns:a16="http://schemas.microsoft.com/office/drawing/2014/main" id="{42D88826-FBC4-85B2-00D4-6A16433CD24B}"/>
              </a:ext>
            </a:extLst>
          </p:cNvPr>
          <p:cNvSpPr>
            <a:spLocks noGrp="1"/>
          </p:cNvSpPr>
          <p:nvPr>
            <p:ph type="title"/>
          </p:nvPr>
        </p:nvSpPr>
        <p:spPr/>
        <p:txBody>
          <a:bodyPr/>
          <a:lstStyle/>
          <a:p>
            <a:r>
              <a:rPr lang="en-US" sz="3600" dirty="0">
                <a:solidFill>
                  <a:schemeClr val="accent1">
                    <a:lumMod val="50000"/>
                  </a:schemeClr>
                </a:solidFill>
              </a:rPr>
              <a:t>Practice 1: Listen and repeat </a:t>
            </a:r>
            <a:br>
              <a:rPr lang="en-US" sz="3600" dirty="0">
                <a:solidFill>
                  <a:schemeClr val="accent1">
                    <a:lumMod val="50000"/>
                  </a:schemeClr>
                </a:solidFill>
              </a:rPr>
            </a:br>
            <a:endParaRPr lang="en-US" dirty="0"/>
          </a:p>
        </p:txBody>
      </p:sp>
      <p:sp>
        <p:nvSpPr>
          <p:cNvPr id="158" name="Google Shape;158;p20"/>
          <p:cNvSpPr txBox="1">
            <a:spLocks noGrp="1"/>
          </p:cNvSpPr>
          <p:nvPr>
            <p:ph type="sldNum" idx="4294967295"/>
          </p:nvPr>
        </p:nvSpPr>
        <p:spPr>
          <a:xfrm>
            <a:off x="0" y="4749800"/>
            <a:ext cx="549275" cy="393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300" b="0" i="0" u="none" strike="noStrike" cap="none">
                <a:solidFill>
                  <a:srgbClr val="FFFFFF"/>
                </a:solidFill>
                <a:latin typeface="Dosis Light"/>
                <a:ea typeface="Dosis Light"/>
                <a:cs typeface="Dosis Light"/>
                <a:sym typeface="Dosis Light"/>
              </a:defRPr>
            </a:lvl1pPr>
            <a:lvl2pPr marR="0" lvl="1" algn="l" rtl="0">
              <a:lnSpc>
                <a:spcPct val="100000"/>
              </a:lnSpc>
              <a:spcBef>
                <a:spcPts val="0"/>
              </a:spcBef>
              <a:spcAft>
                <a:spcPts val="0"/>
              </a:spcAft>
              <a:buClr>
                <a:srgbClr val="000000"/>
              </a:buClr>
              <a:buFont typeface="Arial"/>
              <a:buNone/>
              <a:defRPr sz="1300" b="0" i="0" u="none" strike="noStrike" cap="none">
                <a:solidFill>
                  <a:srgbClr val="FFFFFF"/>
                </a:solidFill>
                <a:latin typeface="Dosis Light"/>
                <a:ea typeface="Dosis Light"/>
                <a:cs typeface="Dosis Light"/>
                <a:sym typeface="Dosis Light"/>
              </a:defRPr>
            </a:lvl2pPr>
            <a:lvl3pPr marR="0" lvl="2" algn="l" rtl="0">
              <a:lnSpc>
                <a:spcPct val="100000"/>
              </a:lnSpc>
              <a:spcBef>
                <a:spcPts val="0"/>
              </a:spcBef>
              <a:spcAft>
                <a:spcPts val="0"/>
              </a:spcAft>
              <a:buClr>
                <a:srgbClr val="000000"/>
              </a:buClr>
              <a:buFont typeface="Arial"/>
              <a:buNone/>
              <a:defRPr sz="1300" b="0" i="0" u="none" strike="noStrike" cap="none">
                <a:solidFill>
                  <a:srgbClr val="FFFFFF"/>
                </a:solidFill>
                <a:latin typeface="Dosis Light"/>
                <a:ea typeface="Dosis Light"/>
                <a:cs typeface="Dosis Light"/>
                <a:sym typeface="Dosis Light"/>
              </a:defRPr>
            </a:lvl3pPr>
            <a:lvl4pPr marR="0" lvl="3" algn="l" rtl="0">
              <a:lnSpc>
                <a:spcPct val="100000"/>
              </a:lnSpc>
              <a:spcBef>
                <a:spcPts val="0"/>
              </a:spcBef>
              <a:spcAft>
                <a:spcPts val="0"/>
              </a:spcAft>
              <a:buClr>
                <a:srgbClr val="000000"/>
              </a:buClr>
              <a:buFont typeface="Arial"/>
              <a:buNone/>
              <a:defRPr sz="1300" b="0" i="0" u="none" strike="noStrike" cap="none">
                <a:solidFill>
                  <a:srgbClr val="FFFFFF"/>
                </a:solidFill>
                <a:latin typeface="Dosis Light"/>
                <a:ea typeface="Dosis Light"/>
                <a:cs typeface="Dosis Light"/>
                <a:sym typeface="Dosis Light"/>
              </a:defRPr>
            </a:lvl4pPr>
            <a:lvl5pPr marR="0" lvl="4" algn="l" rtl="0">
              <a:lnSpc>
                <a:spcPct val="100000"/>
              </a:lnSpc>
              <a:spcBef>
                <a:spcPts val="0"/>
              </a:spcBef>
              <a:spcAft>
                <a:spcPts val="0"/>
              </a:spcAft>
              <a:buClr>
                <a:srgbClr val="000000"/>
              </a:buClr>
              <a:buFont typeface="Arial"/>
              <a:buNone/>
              <a:defRPr sz="1300" b="0" i="0" u="none" strike="noStrike" cap="none">
                <a:solidFill>
                  <a:srgbClr val="FFFFFF"/>
                </a:solidFill>
                <a:latin typeface="Dosis Light"/>
                <a:ea typeface="Dosis Light"/>
                <a:cs typeface="Dosis Light"/>
                <a:sym typeface="Dosis Light"/>
              </a:defRPr>
            </a:lvl5pPr>
            <a:lvl6pPr marR="0" lvl="5" algn="l" rtl="0">
              <a:lnSpc>
                <a:spcPct val="100000"/>
              </a:lnSpc>
              <a:spcBef>
                <a:spcPts val="0"/>
              </a:spcBef>
              <a:spcAft>
                <a:spcPts val="0"/>
              </a:spcAft>
              <a:buClr>
                <a:srgbClr val="000000"/>
              </a:buClr>
              <a:buFont typeface="Arial"/>
              <a:buNone/>
              <a:defRPr sz="1300" b="0" i="0" u="none" strike="noStrike" cap="none">
                <a:solidFill>
                  <a:srgbClr val="FFFFFF"/>
                </a:solidFill>
                <a:latin typeface="Dosis Light"/>
                <a:ea typeface="Dosis Light"/>
                <a:cs typeface="Dosis Light"/>
                <a:sym typeface="Dosis Light"/>
              </a:defRPr>
            </a:lvl6pPr>
            <a:lvl7pPr marR="0" lvl="6" algn="l" rtl="0">
              <a:lnSpc>
                <a:spcPct val="100000"/>
              </a:lnSpc>
              <a:spcBef>
                <a:spcPts val="0"/>
              </a:spcBef>
              <a:spcAft>
                <a:spcPts val="0"/>
              </a:spcAft>
              <a:buClr>
                <a:srgbClr val="000000"/>
              </a:buClr>
              <a:buFont typeface="Arial"/>
              <a:buNone/>
              <a:defRPr sz="1300" b="0" i="0" u="none" strike="noStrike" cap="none">
                <a:solidFill>
                  <a:srgbClr val="FFFFFF"/>
                </a:solidFill>
                <a:latin typeface="Dosis Light"/>
                <a:ea typeface="Dosis Light"/>
                <a:cs typeface="Dosis Light"/>
                <a:sym typeface="Dosis Light"/>
              </a:defRPr>
            </a:lvl7pPr>
            <a:lvl8pPr marR="0" lvl="7" algn="l" rtl="0">
              <a:lnSpc>
                <a:spcPct val="100000"/>
              </a:lnSpc>
              <a:spcBef>
                <a:spcPts val="0"/>
              </a:spcBef>
              <a:spcAft>
                <a:spcPts val="0"/>
              </a:spcAft>
              <a:buClr>
                <a:srgbClr val="000000"/>
              </a:buClr>
              <a:buFont typeface="Arial"/>
              <a:buNone/>
              <a:defRPr sz="1300" b="0" i="0" u="none" strike="noStrike" cap="none">
                <a:solidFill>
                  <a:srgbClr val="FFFFFF"/>
                </a:solidFill>
                <a:latin typeface="Dosis Light"/>
                <a:ea typeface="Dosis Light"/>
                <a:cs typeface="Dosis Light"/>
                <a:sym typeface="Dosis Light"/>
              </a:defRPr>
            </a:lvl8pPr>
            <a:lvl9pPr marR="0" lvl="8" algn="l" rtl="0">
              <a:lnSpc>
                <a:spcPct val="100000"/>
              </a:lnSpc>
              <a:spcBef>
                <a:spcPts val="0"/>
              </a:spcBef>
              <a:spcAft>
                <a:spcPts val="0"/>
              </a:spcAft>
              <a:buClr>
                <a:srgbClr val="000000"/>
              </a:buClr>
              <a:buFont typeface="Arial"/>
              <a:buNone/>
              <a:defRPr sz="1300" b="0" i="0" u="none" strike="noStrike" cap="none">
                <a:solidFill>
                  <a:srgbClr val="FFFFFF"/>
                </a:solidFill>
                <a:latin typeface="Dosis Light"/>
                <a:ea typeface="Dosis Light"/>
                <a:cs typeface="Dosis Light"/>
                <a:sym typeface="Dosis Light"/>
              </a:defRPr>
            </a:lvl9pPr>
          </a:lstStyle>
          <a:p>
            <a:pPr marL="0" lvl="0" indent="0" algn="l" rtl="0">
              <a:spcBef>
                <a:spcPts val="0"/>
              </a:spcBef>
              <a:spcAft>
                <a:spcPts val="0"/>
              </a:spcAft>
              <a:buNone/>
            </a:pPr>
            <a:fld id="{00000000-1234-1234-1234-123412341234}" type="slidenum">
              <a:rPr lang="en" smtClean="0"/>
              <a:pPr marL="0" lvl="0" indent="0" algn="l" rtl="0">
                <a:spcBef>
                  <a:spcPts val="0"/>
                </a:spcBef>
                <a:spcAft>
                  <a:spcPts val="0"/>
                </a:spcAft>
                <a:buNone/>
              </a:pPr>
              <a:t>8</a:t>
            </a:fld>
            <a:endParaRPr/>
          </a:p>
        </p:txBody>
      </p:sp>
      <p:sp>
        <p:nvSpPr>
          <p:cNvPr id="162" name="Google Shape;162;p20"/>
          <p:cNvSpPr/>
          <p:nvPr/>
        </p:nvSpPr>
        <p:spPr>
          <a:xfrm>
            <a:off x="0" y="4257912"/>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a:off x="1562263" y="4257912"/>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 name="Bảng 5">
            <a:extLst>
              <a:ext uri="{FF2B5EF4-FFF2-40B4-BE49-F238E27FC236}">
                <a16:creationId xmlns:a16="http://schemas.microsoft.com/office/drawing/2014/main" id="{0D9530DC-7AF2-DAF9-6E55-6FF1F1ABBC18}"/>
              </a:ext>
            </a:extLst>
          </p:cNvPr>
          <p:cNvGraphicFramePr>
            <a:graphicFrameLocks noGrp="1"/>
          </p:cNvGraphicFramePr>
          <p:nvPr>
            <p:extLst>
              <p:ext uri="{D42A27DB-BD31-4B8C-83A1-F6EECF244321}">
                <p14:modId xmlns:p14="http://schemas.microsoft.com/office/powerpoint/2010/main" val="3104779953"/>
              </p:ext>
            </p:extLst>
          </p:nvPr>
        </p:nvGraphicFramePr>
        <p:xfrm>
          <a:off x="842826" y="1612194"/>
          <a:ext cx="7193944" cy="1950720"/>
        </p:xfrm>
        <a:graphic>
          <a:graphicData uri="http://schemas.openxmlformats.org/drawingml/2006/table">
            <a:tbl>
              <a:tblPr firstRow="1" firstCol="1" bandRow="1">
                <a:tableStyleId>{793D81CF-94F2-401A-BA57-92F5A7B2D0C5}</a:tableStyleId>
              </a:tblPr>
              <a:tblGrid>
                <a:gridCol w="1798486">
                  <a:extLst>
                    <a:ext uri="{9D8B030D-6E8A-4147-A177-3AD203B41FA5}">
                      <a16:colId xmlns:a16="http://schemas.microsoft.com/office/drawing/2014/main" val="3771702642"/>
                    </a:ext>
                  </a:extLst>
                </a:gridCol>
                <a:gridCol w="1798486">
                  <a:extLst>
                    <a:ext uri="{9D8B030D-6E8A-4147-A177-3AD203B41FA5}">
                      <a16:colId xmlns:a16="http://schemas.microsoft.com/office/drawing/2014/main" val="3014050838"/>
                    </a:ext>
                  </a:extLst>
                </a:gridCol>
                <a:gridCol w="1798486">
                  <a:extLst>
                    <a:ext uri="{9D8B030D-6E8A-4147-A177-3AD203B41FA5}">
                      <a16:colId xmlns:a16="http://schemas.microsoft.com/office/drawing/2014/main" val="2196391446"/>
                    </a:ext>
                  </a:extLst>
                </a:gridCol>
                <a:gridCol w="1798486">
                  <a:extLst>
                    <a:ext uri="{9D8B030D-6E8A-4147-A177-3AD203B41FA5}">
                      <a16:colId xmlns:a16="http://schemas.microsoft.com/office/drawing/2014/main" val="2123477027"/>
                    </a:ext>
                  </a:extLst>
                </a:gridCol>
              </a:tblGrid>
              <a:tr h="0">
                <a:tc>
                  <a:txBody>
                    <a:bodyPr/>
                    <a:lstStyle/>
                    <a:p>
                      <a:pPr marL="457200" marR="0" indent="-228600" algn="ctr">
                        <a:spcBef>
                          <a:spcPts val="0"/>
                        </a:spcBef>
                        <a:spcAft>
                          <a:spcPts val="0"/>
                        </a:spcAft>
                      </a:pPr>
                      <a:r>
                        <a:rPr lang="en-US" sz="3200" dirty="0">
                          <a:effectLst/>
                        </a:rPr>
                        <a:t>/kl/</a:t>
                      </a:r>
                      <a:endParaRPr lang="en-US" sz="3200" dirty="0">
                        <a:effectLst/>
                        <a:latin typeface="Dosis Light" pitchFamily="2" charset="0"/>
                        <a:ea typeface="Calibri" panose="020F0502020204030204" pitchFamily="34" charset="0"/>
                        <a:cs typeface="Times New Roman" panose="02020603050405020304" pitchFamily="18" charset="0"/>
                      </a:endParaRPr>
                    </a:p>
                  </a:txBody>
                  <a:tcPr marL="49254" marR="49254" marT="0" marB="0"/>
                </a:tc>
                <a:tc>
                  <a:txBody>
                    <a:bodyPr/>
                    <a:lstStyle/>
                    <a:p>
                      <a:pPr marL="457200" marR="0" indent="-228600" algn="ctr">
                        <a:spcBef>
                          <a:spcPts val="0"/>
                        </a:spcBef>
                        <a:spcAft>
                          <a:spcPts val="0"/>
                        </a:spcAft>
                      </a:pPr>
                      <a:r>
                        <a:rPr lang="en-US" sz="3200">
                          <a:effectLst/>
                        </a:rPr>
                        <a:t>/pl/</a:t>
                      </a:r>
                      <a:endParaRPr lang="en-US" sz="3200">
                        <a:effectLst/>
                        <a:latin typeface="Dosis Light" pitchFamily="2" charset="0"/>
                        <a:ea typeface="Calibri" panose="020F0502020204030204" pitchFamily="34" charset="0"/>
                        <a:cs typeface="Times New Roman" panose="02020603050405020304" pitchFamily="18" charset="0"/>
                      </a:endParaRPr>
                    </a:p>
                  </a:txBody>
                  <a:tcPr marL="49254" marR="49254" marT="0" marB="0"/>
                </a:tc>
                <a:tc>
                  <a:txBody>
                    <a:bodyPr/>
                    <a:lstStyle/>
                    <a:p>
                      <a:pPr marL="457200" marR="0" indent="-228600" algn="ctr">
                        <a:spcBef>
                          <a:spcPts val="0"/>
                        </a:spcBef>
                        <a:spcAft>
                          <a:spcPts val="0"/>
                        </a:spcAft>
                      </a:pPr>
                      <a:r>
                        <a:rPr lang="en-US" sz="3200">
                          <a:effectLst/>
                        </a:rPr>
                        <a:t>/gr/</a:t>
                      </a:r>
                      <a:endParaRPr lang="en-US" sz="3200">
                        <a:effectLst/>
                        <a:latin typeface="Dosis Light" pitchFamily="2" charset="0"/>
                        <a:ea typeface="Calibri" panose="020F0502020204030204" pitchFamily="34" charset="0"/>
                        <a:cs typeface="Times New Roman" panose="02020603050405020304" pitchFamily="18" charset="0"/>
                      </a:endParaRPr>
                    </a:p>
                  </a:txBody>
                  <a:tcPr marL="49254" marR="49254" marT="0" marB="0"/>
                </a:tc>
                <a:tc>
                  <a:txBody>
                    <a:bodyPr/>
                    <a:lstStyle/>
                    <a:p>
                      <a:pPr marL="457200" marR="0" indent="-228600" algn="ctr">
                        <a:spcBef>
                          <a:spcPts val="0"/>
                        </a:spcBef>
                        <a:spcAft>
                          <a:spcPts val="0"/>
                        </a:spcAft>
                      </a:pPr>
                      <a:r>
                        <a:rPr lang="en-US" sz="3200">
                          <a:effectLst/>
                        </a:rPr>
                        <a:t>/pr/</a:t>
                      </a:r>
                      <a:endParaRPr lang="en-US" sz="3200">
                        <a:effectLst/>
                        <a:latin typeface="Dosis Light" pitchFamily="2" charset="0"/>
                        <a:ea typeface="Calibri" panose="020F0502020204030204" pitchFamily="34" charset="0"/>
                        <a:cs typeface="Times New Roman" panose="02020603050405020304" pitchFamily="18" charset="0"/>
                      </a:endParaRPr>
                    </a:p>
                  </a:txBody>
                  <a:tcPr marL="49254" marR="49254" marT="0" marB="0"/>
                </a:tc>
                <a:extLst>
                  <a:ext uri="{0D108BD9-81ED-4DB2-BD59-A6C34878D82A}">
                    <a16:rowId xmlns:a16="http://schemas.microsoft.com/office/drawing/2014/main" val="2457496350"/>
                  </a:ext>
                </a:extLst>
              </a:tr>
              <a:tr h="426870">
                <a:tc>
                  <a:txBody>
                    <a:bodyPr/>
                    <a:lstStyle/>
                    <a:p>
                      <a:pPr marL="457200" marR="0" indent="-228600" algn="ctr">
                        <a:spcBef>
                          <a:spcPts val="0"/>
                        </a:spcBef>
                        <a:spcAft>
                          <a:spcPts val="0"/>
                        </a:spcAft>
                      </a:pPr>
                      <a:r>
                        <a:rPr lang="en-US" sz="3200" b="0" dirty="0">
                          <a:effectLst/>
                        </a:rPr>
                        <a:t>club</a:t>
                      </a:r>
                    </a:p>
                    <a:p>
                      <a:pPr marL="457200" marR="0" indent="-228600" algn="ctr">
                        <a:spcBef>
                          <a:spcPts val="0"/>
                        </a:spcBef>
                        <a:spcAft>
                          <a:spcPts val="0"/>
                        </a:spcAft>
                      </a:pPr>
                      <a:r>
                        <a:rPr lang="en-US" sz="3200" b="0" dirty="0">
                          <a:effectLst/>
                        </a:rPr>
                        <a:t>clean</a:t>
                      </a:r>
                    </a:p>
                    <a:p>
                      <a:pPr marL="457200" marR="0" indent="-228600" algn="ctr">
                        <a:spcBef>
                          <a:spcPts val="0"/>
                        </a:spcBef>
                        <a:spcAft>
                          <a:spcPts val="0"/>
                        </a:spcAft>
                      </a:pPr>
                      <a:r>
                        <a:rPr lang="en-US" sz="3200" b="0" dirty="0">
                          <a:effectLst/>
                        </a:rPr>
                        <a:t>class</a:t>
                      </a:r>
                      <a:endParaRPr lang="en-US" sz="3200" b="0" dirty="0">
                        <a:effectLst/>
                        <a:latin typeface="Dosis Light" pitchFamily="2" charset="0"/>
                        <a:ea typeface="Calibri" panose="020F0502020204030204" pitchFamily="34" charset="0"/>
                        <a:cs typeface="Times New Roman" panose="02020603050405020304" pitchFamily="18" charset="0"/>
                      </a:endParaRPr>
                    </a:p>
                  </a:txBody>
                  <a:tcPr marL="49254" marR="49254" marT="0" marB="0"/>
                </a:tc>
                <a:tc>
                  <a:txBody>
                    <a:bodyPr/>
                    <a:lstStyle/>
                    <a:p>
                      <a:pPr marL="457200" marR="0" indent="-228600" algn="ctr">
                        <a:spcBef>
                          <a:spcPts val="0"/>
                        </a:spcBef>
                        <a:spcAft>
                          <a:spcPts val="0"/>
                        </a:spcAft>
                      </a:pPr>
                      <a:r>
                        <a:rPr lang="en-US" sz="3200" dirty="0">
                          <a:effectLst/>
                        </a:rPr>
                        <a:t>please</a:t>
                      </a:r>
                    </a:p>
                    <a:p>
                      <a:pPr marL="457200" marR="0" indent="-228600" algn="ctr">
                        <a:spcBef>
                          <a:spcPts val="0"/>
                        </a:spcBef>
                        <a:spcAft>
                          <a:spcPts val="0"/>
                        </a:spcAft>
                      </a:pPr>
                      <a:r>
                        <a:rPr lang="en-US" sz="3200" dirty="0">
                          <a:effectLst/>
                        </a:rPr>
                        <a:t>place</a:t>
                      </a:r>
                    </a:p>
                    <a:p>
                      <a:pPr marL="457200" marR="0" indent="-228600" algn="ctr">
                        <a:spcBef>
                          <a:spcPts val="0"/>
                        </a:spcBef>
                        <a:spcAft>
                          <a:spcPts val="0"/>
                        </a:spcAft>
                      </a:pPr>
                      <a:r>
                        <a:rPr lang="en-US" sz="3200" dirty="0">
                          <a:effectLst/>
                        </a:rPr>
                        <a:t>play</a:t>
                      </a:r>
                      <a:endParaRPr lang="en-US" sz="3200" dirty="0">
                        <a:effectLst/>
                        <a:latin typeface="Dosis Light" pitchFamily="2" charset="0"/>
                        <a:ea typeface="Calibri" panose="020F0502020204030204" pitchFamily="34" charset="0"/>
                        <a:cs typeface="Times New Roman" panose="02020603050405020304" pitchFamily="18" charset="0"/>
                      </a:endParaRPr>
                    </a:p>
                  </a:txBody>
                  <a:tcPr marL="49254" marR="49254" marT="0" marB="0"/>
                </a:tc>
                <a:tc>
                  <a:txBody>
                    <a:bodyPr/>
                    <a:lstStyle/>
                    <a:p>
                      <a:pPr marL="457200" marR="0" indent="-228600" algn="ctr">
                        <a:spcBef>
                          <a:spcPts val="0"/>
                        </a:spcBef>
                        <a:spcAft>
                          <a:spcPts val="0"/>
                        </a:spcAft>
                      </a:pPr>
                      <a:r>
                        <a:rPr lang="en-US" sz="3200" dirty="0">
                          <a:effectLst/>
                        </a:rPr>
                        <a:t>green</a:t>
                      </a:r>
                    </a:p>
                    <a:p>
                      <a:pPr marL="457200" marR="0" indent="-228600" algn="ctr">
                        <a:spcBef>
                          <a:spcPts val="0"/>
                        </a:spcBef>
                        <a:spcAft>
                          <a:spcPts val="0"/>
                        </a:spcAft>
                      </a:pPr>
                      <a:r>
                        <a:rPr lang="en-US" sz="3200" dirty="0">
                          <a:effectLst/>
                        </a:rPr>
                        <a:t>group</a:t>
                      </a:r>
                    </a:p>
                    <a:p>
                      <a:pPr marL="457200" marR="0" indent="-228600" algn="ctr">
                        <a:spcBef>
                          <a:spcPts val="0"/>
                        </a:spcBef>
                        <a:spcAft>
                          <a:spcPts val="0"/>
                        </a:spcAft>
                      </a:pPr>
                      <a:r>
                        <a:rPr lang="en-US" sz="3200" dirty="0">
                          <a:effectLst/>
                        </a:rPr>
                        <a:t>ground</a:t>
                      </a:r>
                      <a:endParaRPr lang="en-US" sz="3200" dirty="0">
                        <a:effectLst/>
                        <a:latin typeface="Dosis Light" pitchFamily="2" charset="0"/>
                        <a:ea typeface="Calibri" panose="020F0502020204030204" pitchFamily="34" charset="0"/>
                        <a:cs typeface="Times New Roman" panose="02020603050405020304" pitchFamily="18" charset="0"/>
                      </a:endParaRPr>
                    </a:p>
                  </a:txBody>
                  <a:tcPr marL="49254" marR="49254" marT="0" marB="0"/>
                </a:tc>
                <a:tc>
                  <a:txBody>
                    <a:bodyPr/>
                    <a:lstStyle/>
                    <a:p>
                      <a:pPr marL="457200" marR="0" indent="-228600" algn="ctr">
                        <a:spcBef>
                          <a:spcPts val="0"/>
                        </a:spcBef>
                        <a:spcAft>
                          <a:spcPts val="0"/>
                        </a:spcAft>
                      </a:pPr>
                      <a:r>
                        <a:rPr lang="en-US" sz="3200" dirty="0">
                          <a:effectLst/>
                        </a:rPr>
                        <a:t>practice</a:t>
                      </a:r>
                    </a:p>
                    <a:p>
                      <a:pPr marL="457200" marR="0" indent="-228600" algn="ctr">
                        <a:spcBef>
                          <a:spcPts val="0"/>
                        </a:spcBef>
                        <a:spcAft>
                          <a:spcPts val="0"/>
                        </a:spcAft>
                      </a:pPr>
                      <a:r>
                        <a:rPr lang="en-US" sz="3200" dirty="0">
                          <a:effectLst/>
                        </a:rPr>
                        <a:t>present</a:t>
                      </a:r>
                    </a:p>
                    <a:p>
                      <a:pPr marL="457200" marR="0" indent="-228600" algn="ctr">
                        <a:spcBef>
                          <a:spcPts val="0"/>
                        </a:spcBef>
                        <a:spcAft>
                          <a:spcPts val="0"/>
                        </a:spcAft>
                      </a:pPr>
                      <a:r>
                        <a:rPr lang="en-US" sz="3200" dirty="0">
                          <a:effectLst/>
                        </a:rPr>
                        <a:t>protect</a:t>
                      </a:r>
                      <a:endParaRPr lang="en-US" sz="3200" dirty="0">
                        <a:effectLst/>
                        <a:latin typeface="Dosis Light" pitchFamily="2" charset="0"/>
                        <a:ea typeface="Calibri" panose="020F0502020204030204" pitchFamily="34" charset="0"/>
                        <a:cs typeface="Times New Roman" panose="02020603050405020304" pitchFamily="18" charset="0"/>
                      </a:endParaRPr>
                    </a:p>
                  </a:txBody>
                  <a:tcPr marL="49254" marR="49254" marT="0" marB="0"/>
                </a:tc>
                <a:extLst>
                  <a:ext uri="{0D108BD9-81ED-4DB2-BD59-A6C34878D82A}">
                    <a16:rowId xmlns:a16="http://schemas.microsoft.com/office/drawing/2014/main" val="2973004198"/>
                  </a:ext>
                </a:extLst>
              </a:tr>
            </a:tbl>
          </a:graphicData>
        </a:graphic>
      </p:graphicFrame>
      <p:pic>
        <p:nvPicPr>
          <p:cNvPr id="8" name="012">
            <a:hlinkClick r:id="" action="ppaction://media"/>
            <a:extLst>
              <a:ext uri="{FF2B5EF4-FFF2-40B4-BE49-F238E27FC236}">
                <a16:creationId xmlns:a16="http://schemas.microsoft.com/office/drawing/2014/main" id="{48124E62-B79E-0C95-997D-ACAE6DC9898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4533900"/>
            <a:ext cx="609600" cy="609600"/>
          </a:xfrm>
          <a:prstGeom prst="rect">
            <a:avLst/>
          </a:prstGeom>
        </p:spPr>
      </p:pic>
    </p:spTree>
    <p:extLst>
      <p:ext uri="{BB962C8B-B14F-4D97-AF65-F5344CB8AC3E}">
        <p14:creationId xmlns:p14="http://schemas.microsoft.com/office/powerpoint/2010/main" val="1021945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61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8ACD590-F1C2-DE01-43E4-F11BB7F0C2C7}"/>
              </a:ext>
            </a:extLst>
          </p:cNvPr>
          <p:cNvSpPr txBox="1"/>
          <p:nvPr/>
        </p:nvSpPr>
        <p:spPr>
          <a:xfrm>
            <a:off x="0" y="442702"/>
            <a:ext cx="8831766" cy="523220"/>
          </a:xfrm>
          <a:prstGeom prst="rect">
            <a:avLst/>
          </a:prstGeom>
          <a:noFill/>
        </p:spPr>
        <p:txBody>
          <a:bodyPr wrap="square">
            <a:spAutoFit/>
          </a:bodyPr>
          <a:lstStyle/>
          <a:p>
            <a:pPr marL="0" indent="0">
              <a:buNone/>
            </a:pPr>
            <a:r>
              <a:rPr lang="en-US" sz="2800" dirty="0">
                <a:solidFill>
                  <a:schemeClr val="accent1">
                    <a:lumMod val="50000"/>
                  </a:schemeClr>
                </a:solidFill>
              </a:rPr>
              <a:t>Practice 2: Listen and practice the following sentences</a:t>
            </a:r>
          </a:p>
        </p:txBody>
      </p:sp>
      <p:pic>
        <p:nvPicPr>
          <p:cNvPr id="4" name="013 (1)">
            <a:hlinkClick r:id="" action="ppaction://media"/>
            <a:extLst>
              <a:ext uri="{FF2B5EF4-FFF2-40B4-BE49-F238E27FC236}">
                <a16:creationId xmlns:a16="http://schemas.microsoft.com/office/drawing/2014/main" id="{99A702B2-3366-AC7E-3BCC-0B764F33568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30244" y="4533900"/>
            <a:ext cx="609600" cy="609600"/>
          </a:xfrm>
          <a:prstGeom prst="rect">
            <a:avLst/>
          </a:prstGeom>
        </p:spPr>
      </p:pic>
      <p:sp>
        <p:nvSpPr>
          <p:cNvPr id="5" name="Google Shape;156;p20">
            <a:extLst>
              <a:ext uri="{FF2B5EF4-FFF2-40B4-BE49-F238E27FC236}">
                <a16:creationId xmlns:a16="http://schemas.microsoft.com/office/drawing/2014/main" id="{FF0475B3-E964-1D1A-118C-2D93D7972C93}"/>
              </a:ext>
            </a:extLst>
          </p:cNvPr>
          <p:cNvSpPr txBox="1">
            <a:spLocks/>
          </p:cNvSpPr>
          <p:nvPr/>
        </p:nvSpPr>
        <p:spPr>
          <a:xfrm>
            <a:off x="304156" y="1453745"/>
            <a:ext cx="7659816" cy="314031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1pPr>
            <a:lvl2pPr marR="0" lvl="1"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2pPr>
            <a:lvl3pPr marR="0" lvl="2"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3pPr>
            <a:lvl4pPr marR="0" lvl="3"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4pPr>
            <a:lvl5pPr marR="0" lvl="4"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5pPr>
            <a:lvl6pPr marR="0" lvl="5"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6pPr>
            <a:lvl7pPr marR="0" lvl="6"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7pPr>
            <a:lvl8pPr marR="0" lvl="7"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8pPr>
            <a:lvl9pPr marR="0" lvl="8"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9pPr>
          </a:lstStyle>
          <a:p>
            <a:pPr>
              <a:lnSpc>
                <a:spcPct val="120000"/>
              </a:lnSpc>
            </a:pPr>
            <a:endParaRPr lang="en-US" sz="2800" b="1" dirty="0">
              <a:solidFill>
                <a:schemeClr val="accent6">
                  <a:lumMod val="25000"/>
                </a:schemeClr>
              </a:solidFill>
            </a:endParaRPr>
          </a:p>
        </p:txBody>
      </p:sp>
      <p:sp>
        <p:nvSpPr>
          <p:cNvPr id="2" name="Google Shape;156;p20">
            <a:extLst>
              <a:ext uri="{FF2B5EF4-FFF2-40B4-BE49-F238E27FC236}">
                <a16:creationId xmlns:a16="http://schemas.microsoft.com/office/drawing/2014/main" id="{3893541D-224E-A2B9-14D5-1B290A8EFA8A}"/>
              </a:ext>
            </a:extLst>
          </p:cNvPr>
          <p:cNvSpPr txBox="1">
            <a:spLocks/>
          </p:cNvSpPr>
          <p:nvPr/>
        </p:nvSpPr>
        <p:spPr>
          <a:xfrm>
            <a:off x="456556" y="1606145"/>
            <a:ext cx="7659816" cy="314031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1pPr>
            <a:lvl2pPr marR="0" lvl="1"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2pPr>
            <a:lvl3pPr marR="0" lvl="2"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3pPr>
            <a:lvl4pPr marR="0" lvl="3"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4pPr>
            <a:lvl5pPr marR="0" lvl="4"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5pPr>
            <a:lvl6pPr marR="0" lvl="5"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6pPr>
            <a:lvl7pPr marR="0" lvl="6"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7pPr>
            <a:lvl8pPr marR="0" lvl="7"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8pPr>
            <a:lvl9pPr marR="0" lvl="8" algn="l" rtl="0">
              <a:lnSpc>
                <a:spcPct val="100000"/>
              </a:lnSpc>
              <a:spcBef>
                <a:spcPts val="0"/>
              </a:spcBef>
              <a:spcAft>
                <a:spcPts val="0"/>
              </a:spcAft>
              <a:buClr>
                <a:schemeClr val="accent1"/>
              </a:buClr>
              <a:buSzPts val="3600"/>
              <a:buFont typeface="Dosis Light"/>
              <a:buNone/>
              <a:defRPr sz="3600" b="0" i="0" u="none" strike="noStrike" cap="none">
                <a:solidFill>
                  <a:schemeClr val="accent1"/>
                </a:solidFill>
                <a:latin typeface="Dosis Light"/>
                <a:ea typeface="Dosis Light"/>
                <a:cs typeface="Dosis Light"/>
                <a:sym typeface="Dosis Light"/>
              </a:defRPr>
            </a:lvl9pPr>
          </a:lstStyle>
          <a:p>
            <a:pPr>
              <a:lnSpc>
                <a:spcPct val="120000"/>
              </a:lnSpc>
            </a:pPr>
            <a:r>
              <a:rPr lang="en-US" sz="2800" dirty="0">
                <a:solidFill>
                  <a:schemeClr val="tx1"/>
                </a:solidFill>
              </a:rPr>
              <a:t>1. The </a:t>
            </a:r>
            <a:r>
              <a:rPr lang="en-US" sz="2800" u="sng" dirty="0">
                <a:solidFill>
                  <a:schemeClr val="tx1"/>
                </a:solidFill>
              </a:rPr>
              <a:t>club</a:t>
            </a:r>
            <a:r>
              <a:rPr lang="en-US" sz="2800" dirty="0">
                <a:solidFill>
                  <a:schemeClr val="tx1"/>
                </a:solidFill>
              </a:rPr>
              <a:t> members will </a:t>
            </a:r>
            <a:r>
              <a:rPr lang="en-US" sz="2800" u="sng" dirty="0">
                <a:solidFill>
                  <a:schemeClr val="tx1"/>
                </a:solidFill>
              </a:rPr>
              <a:t>clean</a:t>
            </a:r>
            <a:r>
              <a:rPr lang="en-US" sz="2800" dirty="0">
                <a:solidFill>
                  <a:schemeClr val="tx1"/>
                </a:solidFill>
              </a:rPr>
              <a:t> up all the </a:t>
            </a:r>
            <a:r>
              <a:rPr lang="en-US" sz="2800" u="sng" dirty="0">
                <a:solidFill>
                  <a:schemeClr val="tx1"/>
                </a:solidFill>
              </a:rPr>
              <a:t>classrooms</a:t>
            </a:r>
            <a:r>
              <a:rPr lang="en-US" sz="2800" dirty="0">
                <a:solidFill>
                  <a:schemeClr val="tx1"/>
                </a:solidFill>
              </a:rPr>
              <a:t>.</a:t>
            </a:r>
          </a:p>
          <a:p>
            <a:pPr>
              <a:lnSpc>
                <a:spcPct val="120000"/>
              </a:lnSpc>
            </a:pPr>
            <a:r>
              <a:rPr lang="en-US" sz="2800" dirty="0">
                <a:solidFill>
                  <a:schemeClr val="tx1"/>
                </a:solidFill>
              </a:rPr>
              <a:t>2. We are </a:t>
            </a:r>
            <a:r>
              <a:rPr lang="en-US" sz="2800" u="sng" dirty="0">
                <a:solidFill>
                  <a:schemeClr val="tx1"/>
                </a:solidFill>
              </a:rPr>
              <a:t>pleased</a:t>
            </a:r>
            <a:r>
              <a:rPr lang="en-US" sz="2800" dirty="0">
                <a:solidFill>
                  <a:schemeClr val="tx1"/>
                </a:solidFill>
              </a:rPr>
              <a:t> that we created an interesting </a:t>
            </a:r>
            <a:r>
              <a:rPr lang="en-US" sz="2800" u="sng" dirty="0">
                <a:solidFill>
                  <a:schemeClr val="tx1"/>
                </a:solidFill>
              </a:rPr>
              <a:t>plot </a:t>
            </a:r>
            <a:r>
              <a:rPr lang="en-US" sz="2800" dirty="0">
                <a:solidFill>
                  <a:schemeClr val="tx1"/>
                </a:solidFill>
              </a:rPr>
              <a:t>for the school </a:t>
            </a:r>
            <a:r>
              <a:rPr lang="en-US" sz="2800" u="sng" dirty="0">
                <a:solidFill>
                  <a:schemeClr val="tx1"/>
                </a:solidFill>
              </a:rPr>
              <a:t>play</a:t>
            </a:r>
            <a:r>
              <a:rPr lang="en-US" sz="2800" dirty="0">
                <a:solidFill>
                  <a:schemeClr val="tx1"/>
                </a:solidFill>
              </a:rPr>
              <a:t>.</a:t>
            </a:r>
          </a:p>
          <a:p>
            <a:pPr>
              <a:lnSpc>
                <a:spcPct val="120000"/>
              </a:lnSpc>
            </a:pPr>
            <a:r>
              <a:rPr lang="en-US" sz="2800" dirty="0">
                <a:solidFill>
                  <a:schemeClr val="tx1"/>
                </a:solidFill>
              </a:rPr>
              <a:t>3. Our </a:t>
            </a:r>
            <a:r>
              <a:rPr lang="en-US" sz="2800" u="sng" dirty="0">
                <a:solidFill>
                  <a:schemeClr val="tx1"/>
                </a:solidFill>
              </a:rPr>
              <a:t>group</a:t>
            </a:r>
            <a:r>
              <a:rPr lang="en-US" sz="2800" dirty="0">
                <a:solidFill>
                  <a:schemeClr val="tx1"/>
                </a:solidFill>
              </a:rPr>
              <a:t> will make the </a:t>
            </a:r>
            <a:r>
              <a:rPr lang="en-US" sz="2800" u="sng" dirty="0">
                <a:solidFill>
                  <a:schemeClr val="tx1"/>
                </a:solidFill>
              </a:rPr>
              <a:t>playground</a:t>
            </a:r>
            <a:r>
              <a:rPr lang="en-US" sz="2800" dirty="0">
                <a:solidFill>
                  <a:schemeClr val="tx1"/>
                </a:solidFill>
              </a:rPr>
              <a:t> </a:t>
            </a:r>
            <a:r>
              <a:rPr lang="en-US" sz="2800" u="sng" dirty="0">
                <a:solidFill>
                  <a:schemeClr val="tx1"/>
                </a:solidFill>
              </a:rPr>
              <a:t>green</a:t>
            </a:r>
            <a:r>
              <a:rPr lang="en-US" sz="2800" dirty="0">
                <a:solidFill>
                  <a:schemeClr val="tx1"/>
                </a:solidFill>
              </a:rPr>
              <a:t> again.</a:t>
            </a:r>
          </a:p>
          <a:p>
            <a:pPr>
              <a:lnSpc>
                <a:spcPct val="120000"/>
              </a:lnSpc>
            </a:pPr>
            <a:r>
              <a:rPr lang="en-US" sz="2800" dirty="0">
                <a:solidFill>
                  <a:schemeClr val="tx1"/>
                </a:solidFill>
              </a:rPr>
              <a:t>4. The students are </a:t>
            </a:r>
            <a:r>
              <a:rPr lang="en-US" sz="2800" u="sng" dirty="0">
                <a:solidFill>
                  <a:schemeClr val="tx1"/>
                </a:solidFill>
              </a:rPr>
              <a:t>practicing</a:t>
            </a:r>
            <a:r>
              <a:rPr lang="en-US" sz="2800" dirty="0">
                <a:solidFill>
                  <a:schemeClr val="tx1"/>
                </a:solidFill>
              </a:rPr>
              <a:t> their </a:t>
            </a:r>
            <a:r>
              <a:rPr lang="en-US" sz="2800" u="sng" dirty="0">
                <a:solidFill>
                  <a:schemeClr val="tx1"/>
                </a:solidFill>
              </a:rPr>
              <a:t>presentation</a:t>
            </a:r>
            <a:r>
              <a:rPr lang="en-US" sz="2800" dirty="0">
                <a:solidFill>
                  <a:schemeClr val="tx1"/>
                </a:solidFill>
              </a:rPr>
              <a:t> on environmental </a:t>
            </a:r>
            <a:r>
              <a:rPr lang="en-US" sz="2800" u="sng" dirty="0">
                <a:solidFill>
                  <a:schemeClr val="tx1"/>
                </a:solidFill>
              </a:rPr>
              <a:t>protection</a:t>
            </a:r>
            <a:r>
              <a:rPr lang="en-US" sz="2800" dirty="0">
                <a:solidFill>
                  <a:schemeClr val="tx1"/>
                </a:solidFill>
              </a:rPr>
              <a:t>.</a:t>
            </a:r>
          </a:p>
        </p:txBody>
      </p:sp>
    </p:spTree>
    <p:extLst>
      <p:ext uri="{BB962C8B-B14F-4D97-AF65-F5344CB8AC3E}">
        <p14:creationId xmlns:p14="http://schemas.microsoft.com/office/powerpoint/2010/main" val="159328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9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Professional &amp; Elegant Boho Watercolor Brushtrokes MK Plan by Slidesgo">
  <a:themeElements>
    <a:clrScheme name="Simple Light">
      <a:dk1>
        <a:srgbClr val="453121"/>
      </a:dk1>
      <a:lt1>
        <a:srgbClr val="F7F3E7"/>
      </a:lt1>
      <a:dk2>
        <a:srgbClr val="FAE2CB"/>
      </a:dk2>
      <a:lt2>
        <a:srgbClr val="FFAE96"/>
      </a:lt2>
      <a:accent1>
        <a:srgbClr val="FFC9B8"/>
      </a:accent1>
      <a:accent2>
        <a:srgbClr val="C1B3AD"/>
      </a:accent2>
      <a:accent3>
        <a:srgbClr val="FFFFFF"/>
      </a:accent3>
      <a:accent4>
        <a:srgbClr val="FFFFFF"/>
      </a:accent4>
      <a:accent5>
        <a:srgbClr val="FFFFFF"/>
      </a:accent5>
      <a:accent6>
        <a:srgbClr val="FFFFFF"/>
      </a:accent6>
      <a:hlink>
        <a:srgbClr val="453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724</Words>
  <Application>Microsoft Office PowerPoint</Application>
  <PresentationFormat>On-screen Show (16:9)</PresentationFormat>
  <Paragraphs>103</Paragraphs>
  <Slides>22</Slides>
  <Notes>15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Pontano Sans</vt:lpstr>
      <vt:lpstr>Elsie</vt:lpstr>
      <vt:lpstr>Arial</vt:lpstr>
      <vt:lpstr>Wingdings</vt:lpstr>
      <vt:lpstr>Krub</vt:lpstr>
      <vt:lpstr>Dosis Light</vt:lpstr>
      <vt:lpstr>Professional &amp; Elegant Boho Watercolor Brushtrokes MK Plan by Slidesgo</vt:lpstr>
      <vt:lpstr>UNIT 2: HUMANS AND THE ENVIRONMENT</vt:lpstr>
      <vt:lpstr>Table of content</vt:lpstr>
      <vt:lpstr> PRONUNCIATION</vt:lpstr>
      <vt:lpstr>/kl/</vt:lpstr>
      <vt:lpstr>/pl/</vt:lpstr>
      <vt:lpstr>PowerPoint Presentation</vt:lpstr>
      <vt:lpstr>/pr/</vt:lpstr>
      <vt:lpstr>Practice 1: Listen and repeat  </vt:lpstr>
      <vt:lpstr>PowerPoint Presentation</vt:lpstr>
      <vt:lpstr> Vocabulary</vt:lpstr>
      <vt:lpstr>PowerPoint Presentation</vt:lpstr>
      <vt:lpstr>PowerPoint Presentation</vt:lpstr>
      <vt:lpstr>PowerPoint Presentation</vt:lpstr>
      <vt:lpstr>PowerPoint Presentation</vt:lpstr>
      <vt:lpstr>PowerPoint Presentation</vt:lpstr>
      <vt:lpstr>PowerPoint Presentation</vt:lpstr>
      <vt:lpstr>3. GRAMMAR</vt:lpstr>
      <vt:lpstr>Form:</vt:lpstr>
      <vt:lpstr> Will vs. be going to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&amp; Elegant Boho Watercolor Brushtrokes</dc:title>
  <dc:creator>Admin</dc:creator>
  <cp:lastModifiedBy>LE THI THU UYEN</cp:lastModifiedBy>
  <cp:revision>2</cp:revision>
  <dcterms:modified xsi:type="dcterms:W3CDTF">2022-12-20T07:45:08Z</dcterms:modified>
</cp:coreProperties>
</file>